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 id="2147484257" r:id="rId2"/>
  </p:sldMasterIdLst>
  <p:notesMasterIdLst>
    <p:notesMasterId r:id="rId15"/>
  </p:notesMasterIdLst>
  <p:sldIdLst>
    <p:sldId id="261" r:id="rId3"/>
    <p:sldId id="283" r:id="rId4"/>
    <p:sldId id="278" r:id="rId5"/>
    <p:sldId id="280" r:id="rId6"/>
    <p:sldId id="282" r:id="rId7"/>
    <p:sldId id="277" r:id="rId8"/>
    <p:sldId id="279" r:id="rId9"/>
    <p:sldId id="281" r:id="rId10"/>
    <p:sldId id="284" r:id="rId11"/>
    <p:sldId id="285" r:id="rId12"/>
    <p:sldId id="286" r:id="rId13"/>
    <p:sldId id="287" r:id="rId14"/>
  </p:sldIdLst>
  <p:sldSz cx="11522075" cy="6480175"/>
  <p:notesSz cx="6858000" cy="9144000"/>
  <p:defaultTextStyle>
    <a:defPPr>
      <a:defRPr lang="zh-TW"/>
    </a:defPPr>
    <a:lvl1pPr algn="l" rtl="0" fontAlgn="base">
      <a:lnSpc>
        <a:spcPct val="120000"/>
      </a:lnSpc>
      <a:spcBef>
        <a:spcPct val="0"/>
      </a:spcBef>
      <a:spcAft>
        <a:spcPct val="0"/>
      </a:spcAft>
      <a:buFont typeface="Wingdings" pitchFamily="2" charset="2"/>
      <a:buChar char="n"/>
      <a:defRPr kumimoji="1" sz="2000" kern="1200">
        <a:solidFill>
          <a:schemeClr val="tx1"/>
        </a:solidFill>
        <a:latin typeface="Verdana" pitchFamily="34" charset="0"/>
        <a:ea typeface="華康中黑體" pitchFamily="49" charset="-120"/>
        <a:cs typeface="+mn-cs"/>
      </a:defRPr>
    </a:lvl1pPr>
    <a:lvl2pPr marL="457200" algn="l" rtl="0" fontAlgn="base">
      <a:lnSpc>
        <a:spcPct val="120000"/>
      </a:lnSpc>
      <a:spcBef>
        <a:spcPct val="0"/>
      </a:spcBef>
      <a:spcAft>
        <a:spcPct val="0"/>
      </a:spcAft>
      <a:buFont typeface="Wingdings" pitchFamily="2" charset="2"/>
      <a:buChar char="n"/>
      <a:defRPr kumimoji="1" sz="2000" kern="1200">
        <a:solidFill>
          <a:schemeClr val="tx1"/>
        </a:solidFill>
        <a:latin typeface="Verdana" pitchFamily="34" charset="0"/>
        <a:ea typeface="華康中黑體" pitchFamily="49" charset="-120"/>
        <a:cs typeface="+mn-cs"/>
      </a:defRPr>
    </a:lvl2pPr>
    <a:lvl3pPr marL="914400" algn="l" rtl="0" fontAlgn="base">
      <a:lnSpc>
        <a:spcPct val="120000"/>
      </a:lnSpc>
      <a:spcBef>
        <a:spcPct val="0"/>
      </a:spcBef>
      <a:spcAft>
        <a:spcPct val="0"/>
      </a:spcAft>
      <a:buFont typeface="Wingdings" pitchFamily="2" charset="2"/>
      <a:buChar char="n"/>
      <a:defRPr kumimoji="1" sz="2000" kern="1200">
        <a:solidFill>
          <a:schemeClr val="tx1"/>
        </a:solidFill>
        <a:latin typeface="Verdana" pitchFamily="34" charset="0"/>
        <a:ea typeface="華康中黑體" pitchFamily="49" charset="-120"/>
        <a:cs typeface="+mn-cs"/>
      </a:defRPr>
    </a:lvl3pPr>
    <a:lvl4pPr marL="1371600" algn="l" rtl="0" fontAlgn="base">
      <a:lnSpc>
        <a:spcPct val="120000"/>
      </a:lnSpc>
      <a:spcBef>
        <a:spcPct val="0"/>
      </a:spcBef>
      <a:spcAft>
        <a:spcPct val="0"/>
      </a:spcAft>
      <a:buFont typeface="Wingdings" pitchFamily="2" charset="2"/>
      <a:buChar char="n"/>
      <a:defRPr kumimoji="1" sz="2000" kern="1200">
        <a:solidFill>
          <a:schemeClr val="tx1"/>
        </a:solidFill>
        <a:latin typeface="Verdana" pitchFamily="34" charset="0"/>
        <a:ea typeface="華康中黑體" pitchFamily="49" charset="-120"/>
        <a:cs typeface="+mn-cs"/>
      </a:defRPr>
    </a:lvl4pPr>
    <a:lvl5pPr marL="1828800" algn="l" rtl="0" fontAlgn="base">
      <a:lnSpc>
        <a:spcPct val="120000"/>
      </a:lnSpc>
      <a:spcBef>
        <a:spcPct val="0"/>
      </a:spcBef>
      <a:spcAft>
        <a:spcPct val="0"/>
      </a:spcAft>
      <a:buFont typeface="Wingdings" pitchFamily="2" charset="2"/>
      <a:buChar char="n"/>
      <a:defRPr kumimoji="1" sz="2000" kern="1200">
        <a:solidFill>
          <a:schemeClr val="tx1"/>
        </a:solidFill>
        <a:latin typeface="Verdana" pitchFamily="34" charset="0"/>
        <a:ea typeface="華康中黑體" pitchFamily="49" charset="-120"/>
        <a:cs typeface="+mn-cs"/>
      </a:defRPr>
    </a:lvl5pPr>
    <a:lvl6pPr marL="2286000" algn="l" defTabSz="914400" rtl="0" eaLnBrk="1" latinLnBrk="0" hangingPunct="1">
      <a:defRPr kumimoji="1" sz="2000" kern="1200">
        <a:solidFill>
          <a:schemeClr val="tx1"/>
        </a:solidFill>
        <a:latin typeface="Verdana" pitchFamily="34" charset="0"/>
        <a:ea typeface="華康中黑體" pitchFamily="49" charset="-120"/>
        <a:cs typeface="+mn-cs"/>
      </a:defRPr>
    </a:lvl6pPr>
    <a:lvl7pPr marL="2743200" algn="l" defTabSz="914400" rtl="0" eaLnBrk="1" latinLnBrk="0" hangingPunct="1">
      <a:defRPr kumimoji="1" sz="2000" kern="1200">
        <a:solidFill>
          <a:schemeClr val="tx1"/>
        </a:solidFill>
        <a:latin typeface="Verdana" pitchFamily="34" charset="0"/>
        <a:ea typeface="華康中黑體" pitchFamily="49" charset="-120"/>
        <a:cs typeface="+mn-cs"/>
      </a:defRPr>
    </a:lvl7pPr>
    <a:lvl8pPr marL="3200400" algn="l" defTabSz="914400" rtl="0" eaLnBrk="1" latinLnBrk="0" hangingPunct="1">
      <a:defRPr kumimoji="1" sz="2000" kern="1200">
        <a:solidFill>
          <a:schemeClr val="tx1"/>
        </a:solidFill>
        <a:latin typeface="Verdana" pitchFamily="34" charset="0"/>
        <a:ea typeface="華康中黑體" pitchFamily="49" charset="-120"/>
        <a:cs typeface="+mn-cs"/>
      </a:defRPr>
    </a:lvl8pPr>
    <a:lvl9pPr marL="3657600" algn="l" defTabSz="914400" rtl="0" eaLnBrk="1" latinLnBrk="0" hangingPunct="1">
      <a:defRPr kumimoji="1" sz="2000" kern="1200">
        <a:solidFill>
          <a:schemeClr val="tx1"/>
        </a:solidFill>
        <a:latin typeface="Verdana" pitchFamily="34" charset="0"/>
        <a:ea typeface="華康中黑體" pitchFamily="49" charset="-120"/>
        <a:cs typeface="+mn-cs"/>
      </a:defRPr>
    </a:lvl9pPr>
  </p:defaultTextStyle>
  <p:extLst>
    <p:ext uri="{521415D9-36F7-43E2-AB2F-B90AF26B5E84}">
      <p14:sectionLst xmlns:p14="http://schemas.microsoft.com/office/powerpoint/2010/main">
        <p14:section name="預設章節" id="{05C1E439-91E5-4385-987A-CB301863A5E8}">
          <p14:sldIdLst>
            <p14:sldId id="261"/>
            <p14:sldId id="283"/>
            <p14:sldId id="278"/>
            <p14:sldId id="280"/>
            <p14:sldId id="282"/>
            <p14:sldId id="277"/>
            <p14:sldId id="279"/>
            <p14:sldId id="281"/>
            <p14:sldId id="284"/>
            <p14:sldId id="285"/>
            <p14:sldId id="286"/>
            <p14:sldId id="28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6600"/>
    <a:srgbClr val="CC0000"/>
    <a:srgbClr val="777777"/>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11" autoAdjust="0"/>
    <p:restoredTop sz="76497" autoAdjust="0"/>
  </p:normalViewPr>
  <p:slideViewPr>
    <p:cSldViewPr>
      <p:cViewPr varScale="1">
        <p:scale>
          <a:sx n="89" d="100"/>
          <a:sy n="89" d="100"/>
        </p:scale>
        <p:origin x="-114" y="-732"/>
      </p:cViewPr>
      <p:guideLst>
        <p:guide orient="horz" pos="373"/>
        <p:guide pos="694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buFontTx/>
              <a:buNone/>
              <a:defRPr sz="1200">
                <a:latin typeface="Arial" charset="0"/>
                <a:ea typeface="新細明體" pitchFamily="18" charset="-120"/>
              </a:defRPr>
            </a:lvl1pPr>
          </a:lstStyle>
          <a:p>
            <a:pPr>
              <a:defRPr/>
            </a:pPr>
            <a:endParaRPr lang="en-US" altLang="zh-TW"/>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buFontTx/>
              <a:buNone/>
              <a:defRPr sz="1200">
                <a:latin typeface="Arial" charset="0"/>
                <a:ea typeface="新細明體" pitchFamily="18" charset="-120"/>
              </a:defRPr>
            </a:lvl1pPr>
          </a:lstStyle>
          <a:p>
            <a:pPr>
              <a:defRPr/>
            </a:pPr>
            <a:endParaRPr lang="en-US" altLang="zh-TW"/>
          </a:p>
        </p:txBody>
      </p:sp>
      <p:sp>
        <p:nvSpPr>
          <p:cNvPr id="7172"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buFontTx/>
              <a:buNone/>
              <a:defRPr sz="1200">
                <a:latin typeface="Arial" charset="0"/>
                <a:ea typeface="新細明體" pitchFamily="18" charset="-120"/>
              </a:defRPr>
            </a:lvl1pPr>
          </a:lstStyle>
          <a:p>
            <a:pPr>
              <a:defRPr/>
            </a:pPr>
            <a:endParaRPr lang="en-US" altLang="zh-TW"/>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buFontTx/>
              <a:buNone/>
              <a:defRPr sz="1200">
                <a:latin typeface="Arial" charset="0"/>
                <a:ea typeface="新細明體" pitchFamily="18" charset="-120"/>
              </a:defRPr>
            </a:lvl1pPr>
          </a:lstStyle>
          <a:p>
            <a:pPr>
              <a:defRPr/>
            </a:pPr>
            <a:fld id="{A3A58C1B-74B9-43EE-A0FF-FE0445E98929}" type="slidenum">
              <a:rPr lang="en-US" altLang="zh-TW"/>
              <a:pPr>
                <a:defRPr/>
              </a:pPr>
              <a:t>‹#›</a:t>
            </a:fld>
            <a:endParaRPr lang="en-US" altLang="zh-TW"/>
          </a:p>
        </p:txBody>
      </p:sp>
    </p:spTree>
    <p:extLst>
      <p:ext uri="{BB962C8B-B14F-4D97-AF65-F5344CB8AC3E}">
        <p14:creationId xmlns:p14="http://schemas.microsoft.com/office/powerpoint/2010/main" val="24797011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2</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11</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12</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3</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4</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5</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6</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7</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8</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9</a:t>
            </a:fld>
            <a:endParaRPr lang="en-US" altLang="zh-TW"/>
          </a:p>
        </p:txBody>
      </p:sp>
    </p:spTree>
    <p:extLst>
      <p:ext uri="{BB962C8B-B14F-4D97-AF65-F5344CB8AC3E}">
        <p14:creationId xmlns:p14="http://schemas.microsoft.com/office/powerpoint/2010/main" val="904753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A3A58C1B-74B9-43EE-A0FF-FE0445E98929}" type="slidenum">
              <a:rPr lang="en-US" altLang="zh-TW" smtClean="0"/>
              <a:pPr>
                <a:defRPr/>
              </a:pPr>
              <a:t>10</a:t>
            </a:fld>
            <a:endParaRPr lang="en-US" altLang="zh-TW"/>
          </a:p>
        </p:txBody>
      </p:sp>
    </p:spTree>
    <p:extLst>
      <p:ext uri="{BB962C8B-B14F-4D97-AF65-F5344CB8AC3E}">
        <p14:creationId xmlns:p14="http://schemas.microsoft.com/office/powerpoint/2010/main" val="904753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14" name="Rectangle 7"/>
          <p:cNvSpPr>
            <a:spLocks noChangeArrowheads="1"/>
          </p:cNvSpPr>
          <p:nvPr userDrawn="1"/>
        </p:nvSpPr>
        <p:spPr bwMode="auto">
          <a:xfrm>
            <a:off x="0" y="0"/>
            <a:ext cx="11522075" cy="617538"/>
          </a:xfrm>
          <a:prstGeom prst="rect">
            <a:avLst/>
          </a:prstGeom>
          <a:solidFill>
            <a:srgbClr val="800000"/>
          </a:solidFill>
          <a:ln>
            <a:noFill/>
          </a:ln>
          <a:extLst/>
        </p:spPr>
        <p:txBody>
          <a:bodyPr wrap="none" lIns="91423" tIns="45712" rIns="91423" bIns="45712" anchor="ct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algn="ctr" eaLnBrk="1" hangingPunct="1">
              <a:lnSpc>
                <a:spcPct val="100000"/>
              </a:lnSpc>
              <a:buFontTx/>
              <a:buNone/>
              <a:defRPr/>
            </a:pPr>
            <a:endParaRPr lang="en-US" altLang="zh-TW" sz="1800" b="1" smtClean="0">
              <a:latin typeface="Arial" charset="0"/>
              <a:ea typeface="新細明體" pitchFamily="18" charset="-120"/>
            </a:endParaRPr>
          </a:p>
        </p:txBody>
      </p:sp>
      <p:sp>
        <p:nvSpPr>
          <p:cNvPr id="15" name="Text Box 4"/>
          <p:cNvSpPr txBox="1">
            <a:spLocks noChangeArrowheads="1"/>
          </p:cNvSpPr>
          <p:nvPr userDrawn="1"/>
        </p:nvSpPr>
        <p:spPr bwMode="auto">
          <a:xfrm>
            <a:off x="7893050" y="287338"/>
            <a:ext cx="3538538" cy="336550"/>
          </a:xfrm>
          <a:prstGeom prst="rect">
            <a:avLst/>
          </a:prstGeom>
          <a:noFill/>
          <a:ln>
            <a:noFill/>
          </a:ln>
          <a:extLst/>
        </p:spPr>
        <p:txBody>
          <a:bodyPr lIns="91423" tIns="45712" rIns="91423" bIns="45712">
            <a:spAutoFit/>
          </a:bodyP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algn="r" eaLnBrk="1" hangingPunct="1">
              <a:lnSpc>
                <a:spcPct val="100000"/>
              </a:lnSpc>
              <a:spcBef>
                <a:spcPct val="50000"/>
              </a:spcBef>
              <a:buFontTx/>
              <a:buNone/>
              <a:defRPr/>
            </a:pPr>
            <a:r>
              <a:rPr lang="zh-TW" altLang="en-US" sz="1600" b="1" smtClean="0">
                <a:solidFill>
                  <a:schemeClr val="bg1"/>
                </a:solidFill>
                <a:latin typeface="Arial" charset="0"/>
              </a:rPr>
              <a:t>誠信</a:t>
            </a:r>
            <a:r>
              <a:rPr lang="en-US" altLang="zh-TW" sz="1600" b="1" smtClean="0">
                <a:solidFill>
                  <a:schemeClr val="bg1"/>
                </a:solidFill>
              </a:rPr>
              <a:t>‧</a:t>
            </a:r>
            <a:r>
              <a:rPr lang="zh-TW" altLang="en-US" sz="1600" b="1" smtClean="0">
                <a:solidFill>
                  <a:schemeClr val="bg1"/>
                </a:solidFill>
                <a:latin typeface="Arial" charset="0"/>
              </a:rPr>
              <a:t>熱情</a:t>
            </a:r>
            <a:r>
              <a:rPr lang="en-US" altLang="zh-TW" sz="1600" b="1" smtClean="0">
                <a:solidFill>
                  <a:schemeClr val="bg1"/>
                </a:solidFill>
              </a:rPr>
              <a:t>‧</a:t>
            </a:r>
            <a:r>
              <a:rPr lang="zh-TW" altLang="en-US" sz="1600" b="1" smtClean="0">
                <a:solidFill>
                  <a:schemeClr val="bg1"/>
                </a:solidFill>
                <a:latin typeface="Arial" charset="0"/>
              </a:rPr>
              <a:t>教育</a:t>
            </a:r>
            <a:r>
              <a:rPr lang="en-US" altLang="zh-TW" sz="1600" b="1" smtClean="0">
                <a:solidFill>
                  <a:schemeClr val="bg1"/>
                </a:solidFill>
              </a:rPr>
              <a:t>‧</a:t>
            </a:r>
            <a:r>
              <a:rPr lang="zh-TW" altLang="en-US" sz="1600" b="1" smtClean="0">
                <a:solidFill>
                  <a:schemeClr val="bg1"/>
                </a:solidFill>
                <a:latin typeface="Arial" charset="0"/>
              </a:rPr>
              <a:t>服務</a:t>
            </a:r>
          </a:p>
        </p:txBody>
      </p:sp>
      <p:sp>
        <p:nvSpPr>
          <p:cNvPr id="17" name="Text Box 12"/>
          <p:cNvSpPr txBox="1">
            <a:spLocks noChangeArrowheads="1"/>
          </p:cNvSpPr>
          <p:nvPr userDrawn="1"/>
        </p:nvSpPr>
        <p:spPr bwMode="auto">
          <a:xfrm>
            <a:off x="273050" y="4752975"/>
            <a:ext cx="6513513" cy="457200"/>
          </a:xfrm>
          <a:prstGeom prst="rect">
            <a:avLst/>
          </a:prstGeom>
          <a:noFill/>
          <a:ln>
            <a:noFill/>
          </a:ln>
          <a:extLst/>
        </p:spPr>
        <p:txBody>
          <a:bodyPr lIns="91423" tIns="45712" rIns="91423" bIns="45712">
            <a:spAutoFit/>
          </a:bodyP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eaLnBrk="1" hangingPunct="1">
              <a:lnSpc>
                <a:spcPct val="100000"/>
              </a:lnSpc>
              <a:spcBef>
                <a:spcPct val="50000"/>
              </a:spcBef>
              <a:buFontTx/>
              <a:buNone/>
              <a:defRPr/>
            </a:pPr>
            <a:r>
              <a:rPr lang="en-US" altLang="zh-TW" sz="2400" b="1" smtClean="0">
                <a:solidFill>
                  <a:srgbClr val="4D4D4D"/>
                </a:solidFill>
                <a:ea typeface="新細明體" pitchFamily="18" charset="-120"/>
              </a:rPr>
              <a:t>Use for Company Presentation</a:t>
            </a:r>
          </a:p>
        </p:txBody>
      </p:sp>
      <p:sp>
        <p:nvSpPr>
          <p:cNvPr id="18" name="Text Box 6"/>
          <p:cNvSpPr txBox="1">
            <a:spLocks noChangeArrowheads="1"/>
          </p:cNvSpPr>
          <p:nvPr userDrawn="1"/>
        </p:nvSpPr>
        <p:spPr bwMode="auto">
          <a:xfrm>
            <a:off x="273050" y="5184775"/>
            <a:ext cx="7488238" cy="1004888"/>
          </a:xfrm>
          <a:prstGeom prst="rect">
            <a:avLst/>
          </a:prstGeom>
          <a:noFill/>
          <a:ln>
            <a:noFill/>
          </a:ln>
          <a:extLst/>
        </p:spPr>
        <p:txBody>
          <a:bodyPr lIns="91423" tIns="45712" rIns="91423" bIns="45712">
            <a:spAutoFit/>
          </a:bodyP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eaLnBrk="1" hangingPunct="1">
              <a:lnSpc>
                <a:spcPct val="100000"/>
              </a:lnSpc>
              <a:buFontTx/>
              <a:buNone/>
              <a:defRPr/>
            </a:pPr>
            <a:r>
              <a:rPr lang="en-US" altLang="zh-TW" sz="1200" smtClean="0">
                <a:solidFill>
                  <a:srgbClr val="4D4D4D"/>
                </a:solidFill>
                <a:ea typeface="新細明體" pitchFamily="18" charset="-120"/>
              </a:rPr>
              <a:t>This document is confidential, intended only for the use of the named recipient(s) above and may contain information that is privileged. Any unauthorized review, use, copying, disclosure, or distribution of any information contained in or attached to this transmission is STRICTLY PROHIBITED.</a:t>
            </a:r>
          </a:p>
          <a:p>
            <a:pPr algn="ctr" eaLnBrk="1" hangingPunct="1">
              <a:lnSpc>
                <a:spcPct val="100000"/>
              </a:lnSpc>
              <a:buFontTx/>
              <a:buNone/>
              <a:defRPr/>
            </a:pPr>
            <a:endParaRPr lang="en-US" altLang="zh-TW" sz="1200" smtClean="0">
              <a:solidFill>
                <a:srgbClr val="4D4D4D"/>
              </a:solidFill>
              <a:ea typeface="新細明體" pitchFamily="18" charset="-120"/>
            </a:endParaRPr>
          </a:p>
        </p:txBody>
      </p:sp>
      <p:sp>
        <p:nvSpPr>
          <p:cNvPr id="19" name="Rectangle 4"/>
          <p:cNvSpPr>
            <a:spLocks noGrp="1" noChangeArrowheads="1"/>
          </p:cNvSpPr>
          <p:nvPr>
            <p:ph type="ctrTitle"/>
          </p:nvPr>
        </p:nvSpPr>
        <p:spPr>
          <a:xfrm>
            <a:off x="863600" y="2012950"/>
            <a:ext cx="9794875" cy="1389063"/>
          </a:xfrm>
        </p:spPr>
        <p:txBody>
          <a:bodyPr/>
          <a:lstStyle>
            <a:lvl1pPr algn="ctr">
              <a:defRPr sz="5000">
                <a:solidFill>
                  <a:schemeClr val="tx1"/>
                </a:solidFill>
              </a:defRPr>
            </a:lvl1pPr>
          </a:lstStyle>
          <a:p>
            <a:r>
              <a:rPr lang="zh-TW" altLang="en-US"/>
              <a:t>按一下以編輯母片標題樣式</a:t>
            </a:r>
          </a:p>
        </p:txBody>
      </p:sp>
      <p:sp>
        <p:nvSpPr>
          <p:cNvPr id="20" name="Rectangle 5"/>
          <p:cNvSpPr>
            <a:spLocks noGrp="1" noChangeArrowheads="1"/>
          </p:cNvSpPr>
          <p:nvPr>
            <p:ph type="subTitle" idx="1"/>
          </p:nvPr>
        </p:nvSpPr>
        <p:spPr>
          <a:xfrm>
            <a:off x="1728788" y="3671888"/>
            <a:ext cx="8064500" cy="936625"/>
          </a:xfrm>
        </p:spPr>
        <p:txBody>
          <a:bodyPr/>
          <a:lstStyle>
            <a:lvl1pPr marL="0" indent="0" algn="ctr">
              <a:buFontTx/>
              <a:buNone/>
              <a:defRPr sz="3600">
                <a:latin typeface="Verdana" pitchFamily="34" charset="0"/>
                <a:ea typeface="華康中黑體" pitchFamily="49" charset="-120"/>
                <a:cs typeface="新細明體" pitchFamily="18" charset="-120"/>
              </a:defRPr>
            </a:lvl1pPr>
          </a:lstStyle>
          <a:p>
            <a:r>
              <a:rPr lang="zh-TW" altLang="en-US"/>
              <a:t>按一下以編輯母片副標題樣式</a:t>
            </a:r>
          </a:p>
        </p:txBody>
      </p:sp>
      <p:sp>
        <p:nvSpPr>
          <p:cNvPr id="21" name="Rectangle 6"/>
          <p:cNvSpPr>
            <a:spLocks noGrp="1" noChangeArrowheads="1"/>
          </p:cNvSpPr>
          <p:nvPr>
            <p:ph type="dt" sz="half" idx="10"/>
          </p:nvPr>
        </p:nvSpPr>
        <p:spPr>
          <a:xfrm>
            <a:off x="576263" y="5900738"/>
            <a:ext cx="2687637" cy="450850"/>
          </a:xfrm>
        </p:spPr>
        <p:txBody>
          <a:bodyPr/>
          <a:lstStyle>
            <a:lvl1pPr>
              <a:defRPr/>
            </a:lvl1pPr>
          </a:lstStyle>
          <a:p>
            <a:pPr>
              <a:defRPr/>
            </a:pPr>
            <a:endParaRPr lang="en-US" altLang="zh-TW"/>
          </a:p>
        </p:txBody>
      </p:sp>
      <p:sp>
        <p:nvSpPr>
          <p:cNvPr id="22" name="Rectangle 7"/>
          <p:cNvSpPr>
            <a:spLocks noGrp="1" noChangeArrowheads="1"/>
          </p:cNvSpPr>
          <p:nvPr>
            <p:ph type="ftr" sz="quarter" idx="11"/>
          </p:nvPr>
        </p:nvSpPr>
        <p:spPr>
          <a:xfrm>
            <a:off x="3937000" y="5900738"/>
            <a:ext cx="3648075" cy="450850"/>
          </a:xfrm>
        </p:spPr>
        <p:txBody>
          <a:bodyPr/>
          <a:lstStyle>
            <a:lvl1pPr>
              <a:defRPr/>
            </a:lvl1pPr>
          </a:lstStyle>
          <a:p>
            <a:pPr>
              <a:defRPr/>
            </a:pPr>
            <a:endParaRPr lang="en-US" altLang="zh-TW"/>
          </a:p>
        </p:txBody>
      </p:sp>
      <p:sp>
        <p:nvSpPr>
          <p:cNvPr id="23" name="Rectangle 8"/>
          <p:cNvSpPr>
            <a:spLocks noGrp="1" noChangeArrowheads="1"/>
          </p:cNvSpPr>
          <p:nvPr>
            <p:ph type="sldNum" sz="quarter" idx="12"/>
          </p:nvPr>
        </p:nvSpPr>
        <p:spPr>
          <a:xfrm>
            <a:off x="8258175" y="5900738"/>
            <a:ext cx="2687638" cy="450850"/>
          </a:xfrm>
        </p:spPr>
        <p:txBody>
          <a:bodyPr/>
          <a:lstStyle>
            <a:lvl1pPr>
              <a:defRPr sz="1400" b="0">
                <a:solidFill>
                  <a:schemeClr val="tx1"/>
                </a:solidFill>
                <a:latin typeface="+mn-lt"/>
              </a:defRPr>
            </a:lvl1pPr>
          </a:lstStyle>
          <a:p>
            <a:pPr>
              <a:defRPr/>
            </a:pPr>
            <a:fld id="{AF3CF3AD-CAC5-43B1-83EE-7A213BC03178}" type="slidenum">
              <a:rPr lang="en-US" altLang="zh-TW"/>
              <a:pPr>
                <a:defRPr/>
              </a:pPr>
              <a:t>‹#›</a:t>
            </a:fld>
            <a:endParaRPr lang="en-US" altLang="zh-TW"/>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8"/>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12"/>
          <p:cNvSpPr>
            <a:spLocks noGrp="1" noChangeArrowheads="1"/>
          </p:cNvSpPr>
          <p:nvPr>
            <p:ph type="sldNum" sz="quarter" idx="12"/>
          </p:nvPr>
        </p:nvSpPr>
        <p:spPr>
          <a:xfrm>
            <a:off x="10153650" y="417513"/>
            <a:ext cx="936625" cy="230286"/>
          </a:xfrm>
          <a:ln/>
        </p:spPr>
        <p:txBody>
          <a:bodyPr/>
          <a:lstStyle>
            <a:lvl1pPr>
              <a:defRPr/>
            </a:lvl1pPr>
          </a:lstStyle>
          <a:p>
            <a:pPr>
              <a:defRPr/>
            </a:pPr>
            <a:fld id="{53D48FCC-0030-497C-84F5-BE0F4A88ECF5}" type="slidenum">
              <a:rPr lang="en-US" altLang="zh-TW"/>
              <a:pPr>
                <a:defRPr/>
              </a:pPr>
              <a:t>‹#›</a:t>
            </a:fld>
            <a:endParaRPr lang="en-US" altLang="zh-TW"/>
          </a:p>
        </p:txBody>
      </p:sp>
    </p:spTree>
    <p:extLst>
      <p:ext uri="{BB962C8B-B14F-4D97-AF65-F5344CB8AC3E}">
        <p14:creationId xmlns:p14="http://schemas.microsoft.com/office/powerpoint/2010/main" val="39819968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2"/>
          <p:cNvSpPr>
            <a:spLocks noGrp="1" noChangeArrowheads="1"/>
          </p:cNvSpPr>
          <p:nvPr>
            <p:ph type="sldNum" sz="quarter" idx="12"/>
          </p:nvPr>
        </p:nvSpPr>
        <p:spPr>
          <a:ln/>
        </p:spPr>
        <p:txBody>
          <a:bodyPr/>
          <a:lstStyle>
            <a:lvl1pPr>
              <a:defRPr/>
            </a:lvl1pPr>
          </a:lstStyle>
          <a:p>
            <a:pPr>
              <a:defRPr/>
            </a:pPr>
            <a:fld id="{EA07708B-E71F-4C98-867F-4F7BCB3F2B68}" type="slidenum">
              <a:rPr lang="en-US" altLang="zh-TW"/>
              <a:pPr>
                <a:defRPr/>
              </a:pPr>
              <a:t>‹#›</a:t>
            </a:fld>
            <a:endParaRPr lang="en-US" altLang="zh-TW"/>
          </a:p>
        </p:txBody>
      </p:sp>
      <p:sp>
        <p:nvSpPr>
          <p:cNvPr id="7" name="Rectangle 4"/>
          <p:cNvSpPr txBox="1">
            <a:spLocks noChangeArrowheads="1"/>
          </p:cNvSpPr>
          <p:nvPr userDrawn="1"/>
        </p:nvSpPr>
        <p:spPr bwMode="auto">
          <a:xfrm>
            <a:off x="863600" y="1743075"/>
            <a:ext cx="9794875" cy="13890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5000">
                <a:solidFill>
                  <a:schemeClr val="tx1"/>
                </a:solidFill>
                <a:latin typeface="+mj-lt"/>
                <a:ea typeface="+mj-ea"/>
                <a:cs typeface="+mj-cs"/>
              </a:defRPr>
            </a:lvl1pPr>
            <a:lvl2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2pPr>
            <a:lvl3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3pPr>
            <a:lvl4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4pPr>
            <a:lvl5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5pPr>
            <a:lvl6pPr marL="4572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6pPr>
            <a:lvl7pPr marL="9144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7pPr>
            <a:lvl8pPr marL="13716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8pPr>
            <a:lvl9pPr marL="18288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9pPr>
          </a:lstStyle>
          <a:p>
            <a:pPr>
              <a:lnSpc>
                <a:spcPct val="100000"/>
              </a:lnSpc>
              <a:buFontTx/>
              <a:buNone/>
            </a:pPr>
            <a:r>
              <a:rPr lang="zh-TW" altLang="en-US" kern="0" dirty="0" smtClean="0"/>
              <a:t>按一下以編輯母片標題樣式</a:t>
            </a:r>
            <a:endParaRPr lang="zh-TW" altLang="en-US" kern="0" dirty="0"/>
          </a:p>
        </p:txBody>
      </p:sp>
      <p:sp>
        <p:nvSpPr>
          <p:cNvPr id="8" name="Rectangle 5"/>
          <p:cNvSpPr>
            <a:spLocks noGrp="1" noChangeArrowheads="1"/>
          </p:cNvSpPr>
          <p:nvPr>
            <p:ph type="subTitle" idx="1"/>
          </p:nvPr>
        </p:nvSpPr>
        <p:spPr>
          <a:xfrm>
            <a:off x="1728788" y="3402013"/>
            <a:ext cx="8064500" cy="936625"/>
          </a:xfrm>
        </p:spPr>
        <p:txBody>
          <a:bodyPr/>
          <a:lstStyle>
            <a:lvl1pPr marL="0" indent="0" algn="ctr">
              <a:buFontTx/>
              <a:buNone/>
              <a:defRPr sz="3600">
                <a:latin typeface="Verdana" pitchFamily="34" charset="0"/>
                <a:ea typeface="華康中黑體" pitchFamily="49" charset="-120"/>
                <a:cs typeface="新細明體" pitchFamily="18" charset="-120"/>
              </a:defRPr>
            </a:lvl1pPr>
          </a:lstStyle>
          <a:p>
            <a:r>
              <a:rPr lang="zh-TW" altLang="en-US"/>
              <a:t>按一下以編輯母片副標題樣式</a:t>
            </a:r>
          </a:p>
        </p:txBody>
      </p:sp>
    </p:spTree>
    <p:extLst>
      <p:ext uri="{BB962C8B-B14F-4D97-AF65-F5344CB8AC3E}">
        <p14:creationId xmlns:p14="http://schemas.microsoft.com/office/powerpoint/2010/main" val="6590494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2"/>
          <p:cNvSpPr>
            <a:spLocks noGrp="1" noChangeArrowheads="1"/>
          </p:cNvSpPr>
          <p:nvPr>
            <p:ph type="sldNum" sz="quarter" idx="12"/>
          </p:nvPr>
        </p:nvSpPr>
        <p:spPr>
          <a:ln/>
        </p:spPr>
        <p:txBody>
          <a:bodyPr/>
          <a:lstStyle>
            <a:lvl1pPr>
              <a:defRPr/>
            </a:lvl1pPr>
          </a:lstStyle>
          <a:p>
            <a:pPr>
              <a:defRPr/>
            </a:pPr>
            <a:fld id="{EA07708B-E71F-4C98-867F-4F7BCB3F2B68}" type="slidenum">
              <a:rPr lang="en-US" altLang="zh-TW"/>
              <a:pPr>
                <a:defRPr/>
              </a:pPr>
              <a:t>‹#›</a:t>
            </a:fld>
            <a:endParaRPr lang="en-US" altLang="zh-TW"/>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2"/>
          <p:cNvSpPr>
            <a:spLocks noGrp="1" noChangeArrowheads="1"/>
          </p:cNvSpPr>
          <p:nvPr>
            <p:ph type="sldNum" sz="quarter" idx="12"/>
          </p:nvPr>
        </p:nvSpPr>
        <p:spPr>
          <a:ln/>
        </p:spPr>
        <p:txBody>
          <a:bodyPr/>
          <a:lstStyle>
            <a:lvl1pPr>
              <a:defRPr/>
            </a:lvl1pPr>
          </a:lstStyle>
          <a:p>
            <a:pPr>
              <a:defRPr/>
            </a:pPr>
            <a:fld id="{EA07708B-E71F-4C98-867F-4F7BCB3F2B68}" type="slidenum">
              <a:rPr lang="en-US" altLang="zh-TW"/>
              <a:pPr>
                <a:defRPr/>
              </a:pPr>
              <a:t>‹#›</a:t>
            </a:fld>
            <a:endParaRPr lang="en-US" altLang="zh-TW"/>
          </a:p>
        </p:txBody>
      </p:sp>
    </p:spTree>
    <p:extLst>
      <p:ext uri="{BB962C8B-B14F-4D97-AF65-F5344CB8AC3E}">
        <p14:creationId xmlns:p14="http://schemas.microsoft.com/office/powerpoint/2010/main" val="254117412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8"/>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12"/>
          <p:cNvSpPr>
            <a:spLocks noGrp="1" noChangeArrowheads="1"/>
          </p:cNvSpPr>
          <p:nvPr>
            <p:ph type="sldNum" sz="quarter" idx="12"/>
          </p:nvPr>
        </p:nvSpPr>
        <p:spPr>
          <a:xfrm>
            <a:off x="10153650" y="417513"/>
            <a:ext cx="936625" cy="230286"/>
          </a:xfrm>
          <a:ln/>
        </p:spPr>
        <p:txBody>
          <a:bodyPr/>
          <a:lstStyle>
            <a:lvl1pPr>
              <a:defRPr/>
            </a:lvl1pPr>
          </a:lstStyle>
          <a:p>
            <a:pPr>
              <a:defRPr/>
            </a:pPr>
            <a:fld id="{53D48FCC-0030-497C-84F5-BE0F4A88ECF5}" type="slidenum">
              <a:rPr lang="en-US" altLang="zh-TW"/>
              <a:pPr>
                <a:defRPr/>
              </a:pPr>
              <a:t>‹#›</a:t>
            </a:fld>
            <a:endParaRPr lang="en-US" altLang="zh-TW"/>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14" name="Rectangle 7"/>
          <p:cNvSpPr>
            <a:spLocks noChangeArrowheads="1"/>
          </p:cNvSpPr>
          <p:nvPr userDrawn="1"/>
        </p:nvSpPr>
        <p:spPr bwMode="auto">
          <a:xfrm>
            <a:off x="0" y="0"/>
            <a:ext cx="11522075" cy="617538"/>
          </a:xfrm>
          <a:prstGeom prst="rect">
            <a:avLst/>
          </a:prstGeom>
          <a:solidFill>
            <a:srgbClr val="800000"/>
          </a:solidFill>
          <a:ln>
            <a:noFill/>
          </a:ln>
          <a:extLst/>
        </p:spPr>
        <p:txBody>
          <a:bodyPr wrap="none" lIns="91423" tIns="45712" rIns="91423" bIns="45712" anchor="ct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algn="ctr" eaLnBrk="1" hangingPunct="1">
              <a:lnSpc>
                <a:spcPct val="100000"/>
              </a:lnSpc>
              <a:buFontTx/>
              <a:buNone/>
              <a:defRPr/>
            </a:pPr>
            <a:endParaRPr lang="en-US" altLang="zh-TW" sz="1800" b="1" smtClean="0">
              <a:latin typeface="Arial" charset="0"/>
              <a:ea typeface="新細明體" pitchFamily="18" charset="-120"/>
            </a:endParaRPr>
          </a:p>
        </p:txBody>
      </p:sp>
      <p:sp>
        <p:nvSpPr>
          <p:cNvPr id="15" name="Text Box 4"/>
          <p:cNvSpPr txBox="1">
            <a:spLocks noChangeArrowheads="1"/>
          </p:cNvSpPr>
          <p:nvPr userDrawn="1"/>
        </p:nvSpPr>
        <p:spPr bwMode="auto">
          <a:xfrm>
            <a:off x="7893050" y="287338"/>
            <a:ext cx="3538538" cy="336550"/>
          </a:xfrm>
          <a:prstGeom prst="rect">
            <a:avLst/>
          </a:prstGeom>
          <a:noFill/>
          <a:ln>
            <a:noFill/>
          </a:ln>
          <a:extLst/>
        </p:spPr>
        <p:txBody>
          <a:bodyPr lIns="91423" tIns="45712" rIns="91423" bIns="45712">
            <a:spAutoFit/>
          </a:bodyP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algn="r" eaLnBrk="1" hangingPunct="1">
              <a:lnSpc>
                <a:spcPct val="100000"/>
              </a:lnSpc>
              <a:spcBef>
                <a:spcPct val="50000"/>
              </a:spcBef>
              <a:buFontTx/>
              <a:buNone/>
              <a:defRPr/>
            </a:pPr>
            <a:r>
              <a:rPr lang="zh-TW" altLang="en-US" sz="1600" b="1" smtClean="0">
                <a:solidFill>
                  <a:schemeClr val="bg1"/>
                </a:solidFill>
                <a:latin typeface="Arial" charset="0"/>
              </a:rPr>
              <a:t>誠信</a:t>
            </a:r>
            <a:r>
              <a:rPr lang="en-US" altLang="zh-TW" sz="1600" b="1" smtClean="0">
                <a:solidFill>
                  <a:schemeClr val="bg1"/>
                </a:solidFill>
              </a:rPr>
              <a:t>‧</a:t>
            </a:r>
            <a:r>
              <a:rPr lang="zh-TW" altLang="en-US" sz="1600" b="1" smtClean="0">
                <a:solidFill>
                  <a:schemeClr val="bg1"/>
                </a:solidFill>
                <a:latin typeface="Arial" charset="0"/>
              </a:rPr>
              <a:t>熱情</a:t>
            </a:r>
            <a:r>
              <a:rPr lang="en-US" altLang="zh-TW" sz="1600" b="1" smtClean="0">
                <a:solidFill>
                  <a:schemeClr val="bg1"/>
                </a:solidFill>
              </a:rPr>
              <a:t>‧</a:t>
            </a:r>
            <a:r>
              <a:rPr lang="zh-TW" altLang="en-US" sz="1600" b="1" smtClean="0">
                <a:solidFill>
                  <a:schemeClr val="bg1"/>
                </a:solidFill>
                <a:latin typeface="Arial" charset="0"/>
              </a:rPr>
              <a:t>教育</a:t>
            </a:r>
            <a:r>
              <a:rPr lang="en-US" altLang="zh-TW" sz="1600" b="1" smtClean="0">
                <a:solidFill>
                  <a:schemeClr val="bg1"/>
                </a:solidFill>
              </a:rPr>
              <a:t>‧</a:t>
            </a:r>
            <a:r>
              <a:rPr lang="zh-TW" altLang="en-US" sz="1600" b="1" smtClean="0">
                <a:solidFill>
                  <a:schemeClr val="bg1"/>
                </a:solidFill>
                <a:latin typeface="Arial" charset="0"/>
              </a:rPr>
              <a:t>服務</a:t>
            </a:r>
          </a:p>
        </p:txBody>
      </p:sp>
      <p:sp>
        <p:nvSpPr>
          <p:cNvPr id="17" name="Text Box 12"/>
          <p:cNvSpPr txBox="1">
            <a:spLocks noChangeArrowheads="1"/>
          </p:cNvSpPr>
          <p:nvPr userDrawn="1"/>
        </p:nvSpPr>
        <p:spPr bwMode="auto">
          <a:xfrm>
            <a:off x="273050" y="4752975"/>
            <a:ext cx="6513513" cy="457200"/>
          </a:xfrm>
          <a:prstGeom prst="rect">
            <a:avLst/>
          </a:prstGeom>
          <a:noFill/>
          <a:ln>
            <a:noFill/>
          </a:ln>
          <a:extLst/>
        </p:spPr>
        <p:txBody>
          <a:bodyPr lIns="91423" tIns="45712" rIns="91423" bIns="45712">
            <a:spAutoFit/>
          </a:bodyP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eaLnBrk="1" hangingPunct="1">
              <a:lnSpc>
                <a:spcPct val="100000"/>
              </a:lnSpc>
              <a:spcBef>
                <a:spcPct val="50000"/>
              </a:spcBef>
              <a:buFontTx/>
              <a:buNone/>
              <a:defRPr/>
            </a:pPr>
            <a:r>
              <a:rPr lang="en-US" altLang="zh-TW" sz="2400" b="1" smtClean="0">
                <a:solidFill>
                  <a:srgbClr val="4D4D4D"/>
                </a:solidFill>
                <a:ea typeface="新細明體" pitchFamily="18" charset="-120"/>
              </a:rPr>
              <a:t>Use for Company Presentation</a:t>
            </a:r>
          </a:p>
        </p:txBody>
      </p:sp>
      <p:sp>
        <p:nvSpPr>
          <p:cNvPr id="18" name="Text Box 6"/>
          <p:cNvSpPr txBox="1">
            <a:spLocks noChangeArrowheads="1"/>
          </p:cNvSpPr>
          <p:nvPr userDrawn="1"/>
        </p:nvSpPr>
        <p:spPr bwMode="auto">
          <a:xfrm>
            <a:off x="273050" y="5184775"/>
            <a:ext cx="7488238" cy="1004888"/>
          </a:xfrm>
          <a:prstGeom prst="rect">
            <a:avLst/>
          </a:prstGeom>
          <a:noFill/>
          <a:ln>
            <a:noFill/>
          </a:ln>
          <a:extLst/>
        </p:spPr>
        <p:txBody>
          <a:bodyPr lIns="91423" tIns="45712" rIns="91423" bIns="45712">
            <a:spAutoFit/>
          </a:bodyP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eaLnBrk="1" hangingPunct="1">
              <a:lnSpc>
                <a:spcPct val="100000"/>
              </a:lnSpc>
              <a:buFontTx/>
              <a:buNone/>
              <a:defRPr/>
            </a:pPr>
            <a:r>
              <a:rPr lang="en-US" altLang="zh-TW" sz="1200" smtClean="0">
                <a:solidFill>
                  <a:srgbClr val="4D4D4D"/>
                </a:solidFill>
                <a:ea typeface="新細明體" pitchFamily="18" charset="-120"/>
              </a:rPr>
              <a:t>This document is confidential, intended only for the use of the named recipient(s) above and may contain information that is privileged. Any unauthorized review, use, copying, disclosure, or distribution of any information contained in or attached to this transmission is STRICTLY PROHIBITED.</a:t>
            </a:r>
          </a:p>
          <a:p>
            <a:pPr algn="ctr" eaLnBrk="1" hangingPunct="1">
              <a:lnSpc>
                <a:spcPct val="100000"/>
              </a:lnSpc>
              <a:buFontTx/>
              <a:buNone/>
              <a:defRPr/>
            </a:pPr>
            <a:endParaRPr lang="en-US" altLang="zh-TW" sz="1200" smtClean="0">
              <a:solidFill>
                <a:srgbClr val="4D4D4D"/>
              </a:solidFill>
              <a:ea typeface="新細明體" pitchFamily="18" charset="-120"/>
            </a:endParaRPr>
          </a:p>
        </p:txBody>
      </p:sp>
      <p:sp>
        <p:nvSpPr>
          <p:cNvPr id="19" name="Rectangle 4"/>
          <p:cNvSpPr>
            <a:spLocks noGrp="1" noChangeArrowheads="1"/>
          </p:cNvSpPr>
          <p:nvPr>
            <p:ph type="ctrTitle"/>
          </p:nvPr>
        </p:nvSpPr>
        <p:spPr>
          <a:xfrm>
            <a:off x="863600" y="2012950"/>
            <a:ext cx="9794875" cy="1389063"/>
          </a:xfrm>
        </p:spPr>
        <p:txBody>
          <a:bodyPr/>
          <a:lstStyle>
            <a:lvl1pPr algn="ctr">
              <a:defRPr sz="5000">
                <a:solidFill>
                  <a:schemeClr val="tx1"/>
                </a:solidFill>
              </a:defRPr>
            </a:lvl1pPr>
          </a:lstStyle>
          <a:p>
            <a:r>
              <a:rPr lang="zh-TW" altLang="en-US"/>
              <a:t>按一下以編輯母片標題樣式</a:t>
            </a:r>
          </a:p>
        </p:txBody>
      </p:sp>
      <p:sp>
        <p:nvSpPr>
          <p:cNvPr id="20" name="Rectangle 5"/>
          <p:cNvSpPr>
            <a:spLocks noGrp="1" noChangeArrowheads="1"/>
          </p:cNvSpPr>
          <p:nvPr>
            <p:ph type="subTitle" idx="1"/>
          </p:nvPr>
        </p:nvSpPr>
        <p:spPr>
          <a:xfrm>
            <a:off x="1728788" y="3671888"/>
            <a:ext cx="8064500" cy="936625"/>
          </a:xfrm>
        </p:spPr>
        <p:txBody>
          <a:bodyPr/>
          <a:lstStyle>
            <a:lvl1pPr marL="0" indent="0" algn="ctr">
              <a:buFontTx/>
              <a:buNone/>
              <a:defRPr sz="3600">
                <a:latin typeface="Verdana" pitchFamily="34" charset="0"/>
                <a:ea typeface="華康中黑體" pitchFamily="49" charset="-120"/>
                <a:cs typeface="新細明體" pitchFamily="18" charset="-120"/>
              </a:defRPr>
            </a:lvl1pPr>
          </a:lstStyle>
          <a:p>
            <a:r>
              <a:rPr lang="zh-TW" altLang="en-US"/>
              <a:t>按一下以編輯母片副標題樣式</a:t>
            </a:r>
          </a:p>
        </p:txBody>
      </p:sp>
      <p:sp>
        <p:nvSpPr>
          <p:cNvPr id="21" name="Rectangle 6"/>
          <p:cNvSpPr>
            <a:spLocks noGrp="1" noChangeArrowheads="1"/>
          </p:cNvSpPr>
          <p:nvPr>
            <p:ph type="dt" sz="half" idx="10"/>
          </p:nvPr>
        </p:nvSpPr>
        <p:spPr>
          <a:xfrm>
            <a:off x="576263" y="5900738"/>
            <a:ext cx="2687637" cy="450850"/>
          </a:xfrm>
        </p:spPr>
        <p:txBody>
          <a:bodyPr/>
          <a:lstStyle>
            <a:lvl1pPr>
              <a:defRPr/>
            </a:lvl1pPr>
          </a:lstStyle>
          <a:p>
            <a:pPr>
              <a:defRPr/>
            </a:pPr>
            <a:endParaRPr lang="en-US" altLang="zh-TW"/>
          </a:p>
        </p:txBody>
      </p:sp>
      <p:sp>
        <p:nvSpPr>
          <p:cNvPr id="22" name="Rectangle 7"/>
          <p:cNvSpPr>
            <a:spLocks noGrp="1" noChangeArrowheads="1"/>
          </p:cNvSpPr>
          <p:nvPr>
            <p:ph type="ftr" sz="quarter" idx="11"/>
          </p:nvPr>
        </p:nvSpPr>
        <p:spPr>
          <a:xfrm>
            <a:off x="3937000" y="5900738"/>
            <a:ext cx="3648075" cy="450850"/>
          </a:xfrm>
        </p:spPr>
        <p:txBody>
          <a:bodyPr/>
          <a:lstStyle>
            <a:lvl1pPr>
              <a:defRPr/>
            </a:lvl1pPr>
          </a:lstStyle>
          <a:p>
            <a:pPr>
              <a:defRPr/>
            </a:pPr>
            <a:endParaRPr lang="en-US" altLang="zh-TW"/>
          </a:p>
        </p:txBody>
      </p:sp>
      <p:sp>
        <p:nvSpPr>
          <p:cNvPr id="23" name="Rectangle 8"/>
          <p:cNvSpPr>
            <a:spLocks noGrp="1" noChangeArrowheads="1"/>
          </p:cNvSpPr>
          <p:nvPr>
            <p:ph type="sldNum" sz="quarter" idx="12"/>
          </p:nvPr>
        </p:nvSpPr>
        <p:spPr>
          <a:xfrm>
            <a:off x="8258175" y="5900738"/>
            <a:ext cx="2687638" cy="450850"/>
          </a:xfrm>
        </p:spPr>
        <p:txBody>
          <a:bodyPr/>
          <a:lstStyle>
            <a:lvl1pPr>
              <a:defRPr sz="1400" b="0">
                <a:solidFill>
                  <a:schemeClr val="tx1"/>
                </a:solidFill>
                <a:latin typeface="+mn-lt"/>
              </a:defRPr>
            </a:lvl1pPr>
          </a:lstStyle>
          <a:p>
            <a:pPr>
              <a:defRPr/>
            </a:pPr>
            <a:fld id="{AF3CF3AD-CAC5-43B1-83EE-7A213BC03178}" type="slidenum">
              <a:rPr lang="en-US" altLang="zh-TW"/>
              <a:pPr>
                <a:defRPr/>
              </a:pPr>
              <a:t>‹#›</a:t>
            </a:fld>
            <a:endParaRPr lang="en-US" altLang="zh-TW"/>
          </a:p>
        </p:txBody>
      </p:sp>
    </p:spTree>
    <p:extLst>
      <p:ext uri="{BB962C8B-B14F-4D97-AF65-F5344CB8AC3E}">
        <p14:creationId xmlns:p14="http://schemas.microsoft.com/office/powerpoint/2010/main" val="48690589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2"/>
          <p:cNvSpPr>
            <a:spLocks noGrp="1" noChangeArrowheads="1"/>
          </p:cNvSpPr>
          <p:nvPr>
            <p:ph type="sldNum" sz="quarter" idx="12"/>
          </p:nvPr>
        </p:nvSpPr>
        <p:spPr>
          <a:ln/>
        </p:spPr>
        <p:txBody>
          <a:bodyPr/>
          <a:lstStyle>
            <a:lvl1pPr>
              <a:defRPr/>
            </a:lvl1pPr>
          </a:lstStyle>
          <a:p>
            <a:pPr>
              <a:defRPr/>
            </a:pPr>
            <a:fld id="{EA07708B-E71F-4C98-867F-4F7BCB3F2B68}" type="slidenum">
              <a:rPr lang="en-US" altLang="zh-TW"/>
              <a:pPr>
                <a:defRPr/>
              </a:pPr>
              <a:t>‹#›</a:t>
            </a:fld>
            <a:endParaRPr lang="en-US" altLang="zh-TW"/>
          </a:p>
        </p:txBody>
      </p:sp>
      <p:sp>
        <p:nvSpPr>
          <p:cNvPr id="7" name="Rectangle 4"/>
          <p:cNvSpPr txBox="1">
            <a:spLocks noChangeArrowheads="1"/>
          </p:cNvSpPr>
          <p:nvPr userDrawn="1"/>
        </p:nvSpPr>
        <p:spPr bwMode="auto">
          <a:xfrm>
            <a:off x="863600" y="1743075"/>
            <a:ext cx="9794875" cy="13890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5000">
                <a:solidFill>
                  <a:schemeClr val="tx1"/>
                </a:solidFill>
                <a:latin typeface="+mj-lt"/>
                <a:ea typeface="+mj-ea"/>
                <a:cs typeface="+mj-cs"/>
              </a:defRPr>
            </a:lvl1pPr>
            <a:lvl2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2pPr>
            <a:lvl3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3pPr>
            <a:lvl4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4pPr>
            <a:lvl5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5pPr>
            <a:lvl6pPr marL="4572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6pPr>
            <a:lvl7pPr marL="9144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7pPr>
            <a:lvl8pPr marL="13716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8pPr>
            <a:lvl9pPr marL="18288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9pPr>
          </a:lstStyle>
          <a:p>
            <a:pPr>
              <a:lnSpc>
                <a:spcPct val="100000"/>
              </a:lnSpc>
              <a:buFontTx/>
              <a:buNone/>
            </a:pPr>
            <a:r>
              <a:rPr lang="zh-TW" altLang="en-US" kern="0" dirty="0" smtClean="0"/>
              <a:t>按一下以編輯母片標題樣式</a:t>
            </a:r>
            <a:endParaRPr lang="zh-TW" altLang="en-US" kern="0" dirty="0"/>
          </a:p>
        </p:txBody>
      </p:sp>
      <p:sp>
        <p:nvSpPr>
          <p:cNvPr id="8" name="Rectangle 5"/>
          <p:cNvSpPr>
            <a:spLocks noGrp="1" noChangeArrowheads="1"/>
          </p:cNvSpPr>
          <p:nvPr>
            <p:ph type="subTitle" idx="1"/>
          </p:nvPr>
        </p:nvSpPr>
        <p:spPr>
          <a:xfrm>
            <a:off x="1728788" y="3402013"/>
            <a:ext cx="8064500" cy="936625"/>
          </a:xfrm>
        </p:spPr>
        <p:txBody>
          <a:bodyPr/>
          <a:lstStyle>
            <a:lvl1pPr marL="0" indent="0" algn="ctr">
              <a:buFontTx/>
              <a:buNone/>
              <a:defRPr sz="3600">
                <a:latin typeface="Verdana" pitchFamily="34" charset="0"/>
                <a:ea typeface="華康中黑體" pitchFamily="49" charset="-120"/>
                <a:cs typeface="新細明體" pitchFamily="18" charset="-120"/>
              </a:defRPr>
            </a:lvl1pPr>
          </a:lstStyle>
          <a:p>
            <a:r>
              <a:rPr lang="zh-TW" altLang="en-US"/>
              <a:t>按一下以編輯母片副標題樣式</a:t>
            </a:r>
          </a:p>
        </p:txBody>
      </p:sp>
    </p:spTree>
    <p:extLst>
      <p:ext uri="{BB962C8B-B14F-4D97-AF65-F5344CB8AC3E}">
        <p14:creationId xmlns:p14="http://schemas.microsoft.com/office/powerpoint/2010/main" val="11474990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2"/>
          <p:cNvSpPr>
            <a:spLocks noGrp="1" noChangeArrowheads="1"/>
          </p:cNvSpPr>
          <p:nvPr>
            <p:ph type="sldNum" sz="quarter" idx="12"/>
          </p:nvPr>
        </p:nvSpPr>
        <p:spPr>
          <a:ln/>
        </p:spPr>
        <p:txBody>
          <a:bodyPr/>
          <a:lstStyle>
            <a:lvl1pPr>
              <a:defRPr/>
            </a:lvl1pPr>
          </a:lstStyle>
          <a:p>
            <a:pPr>
              <a:defRPr/>
            </a:pPr>
            <a:fld id="{EA07708B-E71F-4C98-867F-4F7BCB3F2B68}" type="slidenum">
              <a:rPr lang="en-US" altLang="zh-TW"/>
              <a:pPr>
                <a:defRPr/>
              </a:pPr>
              <a:t>‹#›</a:t>
            </a:fld>
            <a:endParaRPr lang="en-US" altLang="zh-TW"/>
          </a:p>
        </p:txBody>
      </p:sp>
    </p:spTree>
    <p:extLst>
      <p:ext uri="{BB962C8B-B14F-4D97-AF65-F5344CB8AC3E}">
        <p14:creationId xmlns:p14="http://schemas.microsoft.com/office/powerpoint/2010/main" val="181366888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2"/>
          <p:cNvSpPr>
            <a:spLocks noGrp="1" noChangeArrowheads="1"/>
          </p:cNvSpPr>
          <p:nvPr>
            <p:ph type="sldNum" sz="quarter" idx="12"/>
          </p:nvPr>
        </p:nvSpPr>
        <p:spPr>
          <a:ln/>
        </p:spPr>
        <p:txBody>
          <a:bodyPr/>
          <a:lstStyle>
            <a:lvl1pPr>
              <a:defRPr/>
            </a:lvl1pPr>
          </a:lstStyle>
          <a:p>
            <a:pPr>
              <a:defRPr/>
            </a:pPr>
            <a:fld id="{EA07708B-E71F-4C98-867F-4F7BCB3F2B68}" type="slidenum">
              <a:rPr lang="en-US" altLang="zh-TW"/>
              <a:pPr>
                <a:defRPr/>
              </a:pPr>
              <a:t>‹#›</a:t>
            </a:fld>
            <a:endParaRPr lang="en-US" altLang="zh-TW"/>
          </a:p>
        </p:txBody>
      </p:sp>
    </p:spTree>
    <p:extLst>
      <p:ext uri="{BB962C8B-B14F-4D97-AF65-F5344CB8AC3E}">
        <p14:creationId xmlns:p14="http://schemas.microsoft.com/office/powerpoint/2010/main" val="376725681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userDrawn="1"/>
        </p:nvSpPr>
        <p:spPr bwMode="auto">
          <a:xfrm>
            <a:off x="0" y="0"/>
            <a:ext cx="11522075" cy="617538"/>
          </a:xfrm>
          <a:prstGeom prst="rect">
            <a:avLst/>
          </a:prstGeom>
          <a:solidFill>
            <a:srgbClr val="800000"/>
          </a:solidFill>
          <a:ln>
            <a:noFill/>
          </a:ln>
          <a:extLst/>
        </p:spPr>
        <p:txBody>
          <a:bodyPr wrap="none" lIns="91423" tIns="45712" rIns="91423" bIns="45712" anchor="ct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algn="ctr" eaLnBrk="1" hangingPunct="1">
              <a:lnSpc>
                <a:spcPct val="100000"/>
              </a:lnSpc>
              <a:buFontTx/>
              <a:buNone/>
              <a:defRPr/>
            </a:pPr>
            <a:endParaRPr lang="en-US" altLang="zh-TW" sz="1800" b="1" smtClean="0">
              <a:latin typeface="Arial" charset="0"/>
              <a:ea typeface="新細明體" pitchFamily="18" charset="-120"/>
            </a:endParaRPr>
          </a:p>
        </p:txBody>
      </p:sp>
      <p:sp>
        <p:nvSpPr>
          <p:cNvPr id="2051" name="Rectangle 5"/>
          <p:cNvSpPr>
            <a:spLocks noGrp="1" noChangeArrowheads="1"/>
          </p:cNvSpPr>
          <p:nvPr>
            <p:ph type="title"/>
          </p:nvPr>
        </p:nvSpPr>
        <p:spPr bwMode="auto">
          <a:xfrm>
            <a:off x="360363" y="-73025"/>
            <a:ext cx="9504362" cy="7207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2052" name="Rectangle 6"/>
          <p:cNvSpPr>
            <a:spLocks noGrp="1" noChangeArrowheads="1"/>
          </p:cNvSpPr>
          <p:nvPr>
            <p:ph type="body" idx="1"/>
          </p:nvPr>
        </p:nvSpPr>
        <p:spPr bwMode="auto">
          <a:xfrm>
            <a:off x="576263" y="1511300"/>
            <a:ext cx="10369550" cy="4276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26631" name="Rectangle 7"/>
          <p:cNvSpPr>
            <a:spLocks noGrp="1" noChangeArrowheads="1"/>
          </p:cNvSpPr>
          <p:nvPr>
            <p:ph type="dt" sz="half" idx="2"/>
          </p:nvPr>
        </p:nvSpPr>
        <p:spPr bwMode="auto">
          <a:xfrm>
            <a:off x="576263" y="5900738"/>
            <a:ext cx="2687637" cy="450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buFontTx/>
              <a:buNone/>
              <a:defRPr sz="1400">
                <a:latin typeface="+mn-lt"/>
                <a:ea typeface="+mn-ea"/>
              </a:defRPr>
            </a:lvl1pPr>
          </a:lstStyle>
          <a:p>
            <a:pPr>
              <a:defRPr/>
            </a:pPr>
            <a:endParaRPr lang="en-US" altLang="zh-TW"/>
          </a:p>
        </p:txBody>
      </p:sp>
      <p:sp>
        <p:nvSpPr>
          <p:cNvPr id="26632" name="Rectangle 8"/>
          <p:cNvSpPr>
            <a:spLocks noGrp="1" noChangeArrowheads="1"/>
          </p:cNvSpPr>
          <p:nvPr>
            <p:ph type="ftr" sz="quarter" idx="3"/>
          </p:nvPr>
        </p:nvSpPr>
        <p:spPr bwMode="auto">
          <a:xfrm>
            <a:off x="9793288" y="647700"/>
            <a:ext cx="1247775" cy="29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FontTx/>
              <a:buNone/>
              <a:defRPr sz="1400">
                <a:latin typeface="+mn-lt"/>
                <a:ea typeface="+mn-ea"/>
              </a:defRPr>
            </a:lvl1pPr>
          </a:lstStyle>
          <a:p>
            <a:pPr>
              <a:defRPr/>
            </a:pPr>
            <a:endParaRPr lang="en-US" altLang="zh-TW"/>
          </a:p>
        </p:txBody>
      </p:sp>
      <p:pic>
        <p:nvPicPr>
          <p:cNvPr id="2055" name="Picture 6" descr="globe_line01"/>
          <p:cNvPicPr>
            <a:picLocks noChangeAspect="1" noChangeArrowheads="1"/>
          </p:cNvPicPr>
          <p:nvPr userDrawn="1"/>
        </p:nvPicPr>
        <p:blipFill>
          <a:blip r:embed="rId7" cstate="print"/>
          <a:srcRect/>
          <a:stretch>
            <a:fillRect/>
          </a:stretch>
        </p:blipFill>
        <p:spPr bwMode="auto">
          <a:xfrm>
            <a:off x="6759575" y="4670425"/>
            <a:ext cx="4945063" cy="1809750"/>
          </a:xfrm>
          <a:prstGeom prst="rect">
            <a:avLst/>
          </a:prstGeom>
          <a:noFill/>
          <a:ln w="9525">
            <a:noFill/>
            <a:miter lim="800000"/>
            <a:headEnd/>
            <a:tailEnd/>
          </a:ln>
        </p:spPr>
      </p:pic>
      <p:pic>
        <p:nvPicPr>
          <p:cNvPr id="2056" name="Picture 11" descr="akacia_logo2"/>
          <p:cNvPicPr>
            <a:picLocks noChangeAspect="1" noChangeArrowheads="1"/>
          </p:cNvPicPr>
          <p:nvPr userDrawn="1"/>
        </p:nvPicPr>
        <p:blipFill>
          <a:blip r:embed="rId8" cstate="print"/>
          <a:srcRect/>
          <a:stretch>
            <a:fillRect/>
          </a:stretch>
        </p:blipFill>
        <p:spPr bwMode="auto">
          <a:xfrm>
            <a:off x="9361488" y="5413375"/>
            <a:ext cx="1624012" cy="742950"/>
          </a:xfrm>
          <a:prstGeom prst="rect">
            <a:avLst/>
          </a:prstGeom>
          <a:noFill/>
          <a:ln w="9525">
            <a:noFill/>
            <a:miter lim="800000"/>
            <a:headEnd/>
            <a:tailEnd/>
          </a:ln>
        </p:spPr>
      </p:pic>
      <p:sp>
        <p:nvSpPr>
          <p:cNvPr id="26636" name="Rectangle 12"/>
          <p:cNvSpPr>
            <a:spLocks noGrp="1" noChangeArrowheads="1"/>
          </p:cNvSpPr>
          <p:nvPr>
            <p:ph type="sldNum" sz="quarter" idx="4"/>
          </p:nvPr>
        </p:nvSpPr>
        <p:spPr bwMode="auto">
          <a:xfrm>
            <a:off x="10153650" y="417513"/>
            <a:ext cx="936625" cy="590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buFontTx/>
              <a:buNone/>
              <a:defRPr sz="1000" b="1">
                <a:solidFill>
                  <a:schemeClr val="bg1"/>
                </a:solidFill>
                <a:ea typeface="+mn-ea"/>
              </a:defRPr>
            </a:lvl1pPr>
          </a:lstStyle>
          <a:p>
            <a:pPr>
              <a:defRPr/>
            </a:pPr>
            <a:fld id="{05F59216-841D-4B6A-85F5-0819409F7FB0}"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4253" r:id="rId1"/>
    <p:sldLayoutId id="2147484255" r:id="rId2"/>
    <p:sldLayoutId id="2147484243" r:id="rId3"/>
    <p:sldLayoutId id="2147484256" r:id="rId4"/>
    <p:sldLayoutId id="2147484248" r:id="rId5"/>
  </p:sldLayoutIdLst>
  <p:timing>
    <p:tnLst>
      <p:par>
        <p:cTn id="1" dur="indefinite" restart="never" nodeType="tmRoot"/>
      </p:par>
    </p:tnLst>
  </p:timing>
  <p:txStyles>
    <p:titleStyle>
      <a:lvl1pPr algn="l" rtl="0" eaLnBrk="0" fontAlgn="base" hangingPunct="0">
        <a:spcBef>
          <a:spcPct val="0"/>
        </a:spcBef>
        <a:spcAft>
          <a:spcPct val="0"/>
        </a:spcAft>
        <a:defRPr kumimoji="1" sz="3200">
          <a:solidFill>
            <a:schemeClr val="bg1"/>
          </a:solidFill>
          <a:latin typeface="+mj-lt"/>
          <a:ea typeface="+mj-ea"/>
          <a:cs typeface="+mj-cs"/>
        </a:defRPr>
      </a:lvl1pPr>
      <a:lvl2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2pPr>
      <a:lvl3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3pPr>
      <a:lvl4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4pPr>
      <a:lvl5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5pPr>
      <a:lvl6pPr marL="4572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6pPr>
      <a:lvl7pPr marL="9144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7pPr>
      <a:lvl8pPr marL="13716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8pPr>
      <a:lvl9pPr marL="18288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9pPr>
    </p:titleStyle>
    <p:bodyStyle>
      <a:lvl1pPr marL="342900" indent="-342900" algn="l" rtl="0" eaLnBrk="0" fontAlgn="base" hangingPunct="0">
        <a:spcBef>
          <a:spcPct val="20000"/>
        </a:spcBef>
        <a:spcAft>
          <a:spcPct val="0"/>
        </a:spcAft>
        <a:buChar char="•"/>
        <a:defRPr kumimoji="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userDrawn="1"/>
        </p:nvSpPr>
        <p:spPr bwMode="auto">
          <a:xfrm>
            <a:off x="0" y="0"/>
            <a:ext cx="11522075" cy="617538"/>
          </a:xfrm>
          <a:prstGeom prst="rect">
            <a:avLst/>
          </a:prstGeom>
          <a:solidFill>
            <a:srgbClr val="800000"/>
          </a:solidFill>
          <a:ln>
            <a:noFill/>
          </a:ln>
          <a:extLst/>
        </p:spPr>
        <p:txBody>
          <a:bodyPr wrap="none" lIns="91423" tIns="45712" rIns="91423" bIns="45712" anchor="ctr"/>
          <a:lstStyle>
            <a:lvl1pPr eaLnBrk="0" hangingPunct="0">
              <a:defRPr kumimoji="1" sz="2000">
                <a:solidFill>
                  <a:schemeClr val="tx1"/>
                </a:solidFill>
                <a:latin typeface="Verdana" pitchFamily="34" charset="0"/>
                <a:ea typeface="華康中黑體" pitchFamily="49" charset="-120"/>
              </a:defRPr>
            </a:lvl1pPr>
            <a:lvl2pPr marL="742950" indent="-285750" eaLnBrk="0" hangingPunct="0">
              <a:defRPr kumimoji="1" sz="2000">
                <a:solidFill>
                  <a:schemeClr val="tx1"/>
                </a:solidFill>
                <a:latin typeface="Verdana" pitchFamily="34" charset="0"/>
                <a:ea typeface="華康中黑體" pitchFamily="49" charset="-120"/>
              </a:defRPr>
            </a:lvl2pPr>
            <a:lvl3pPr marL="1143000" indent="-228600" eaLnBrk="0" hangingPunct="0">
              <a:defRPr kumimoji="1" sz="2000">
                <a:solidFill>
                  <a:schemeClr val="tx1"/>
                </a:solidFill>
                <a:latin typeface="Verdana" pitchFamily="34" charset="0"/>
                <a:ea typeface="華康中黑體" pitchFamily="49" charset="-120"/>
              </a:defRPr>
            </a:lvl3pPr>
            <a:lvl4pPr marL="1600200" indent="-228600" eaLnBrk="0" hangingPunct="0">
              <a:defRPr kumimoji="1" sz="2000">
                <a:solidFill>
                  <a:schemeClr val="tx1"/>
                </a:solidFill>
                <a:latin typeface="Verdana" pitchFamily="34" charset="0"/>
                <a:ea typeface="華康中黑體" pitchFamily="49" charset="-120"/>
              </a:defRPr>
            </a:lvl4pPr>
            <a:lvl5pPr marL="2057400" indent="-228600" eaLnBrk="0" hangingPunct="0">
              <a:defRPr kumimoji="1" sz="2000">
                <a:solidFill>
                  <a:schemeClr val="tx1"/>
                </a:solidFill>
                <a:latin typeface="Verdana" pitchFamily="34" charset="0"/>
                <a:ea typeface="華康中黑體" pitchFamily="49" charset="-120"/>
              </a:defRPr>
            </a:lvl5pPr>
            <a:lvl6pPr marL="25146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6pPr>
            <a:lvl7pPr marL="29718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7pPr>
            <a:lvl8pPr marL="34290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8pPr>
            <a:lvl9pPr marL="3886200" indent="-228600" eaLnBrk="0" fontAlgn="base" hangingPunct="0">
              <a:lnSpc>
                <a:spcPct val="120000"/>
              </a:lnSpc>
              <a:spcBef>
                <a:spcPct val="0"/>
              </a:spcBef>
              <a:spcAft>
                <a:spcPct val="0"/>
              </a:spcAft>
              <a:buFont typeface="Wingdings" pitchFamily="2" charset="2"/>
              <a:buChar char="n"/>
              <a:defRPr kumimoji="1" sz="2000">
                <a:solidFill>
                  <a:schemeClr val="tx1"/>
                </a:solidFill>
                <a:latin typeface="Verdana" pitchFamily="34" charset="0"/>
                <a:ea typeface="華康中黑體" pitchFamily="49" charset="-120"/>
              </a:defRPr>
            </a:lvl9pPr>
          </a:lstStyle>
          <a:p>
            <a:pPr algn="ctr" eaLnBrk="1" hangingPunct="1">
              <a:lnSpc>
                <a:spcPct val="100000"/>
              </a:lnSpc>
              <a:buFontTx/>
              <a:buNone/>
              <a:defRPr/>
            </a:pPr>
            <a:endParaRPr lang="en-US" altLang="zh-TW" sz="1800" b="1" smtClean="0">
              <a:latin typeface="Arial" charset="0"/>
              <a:ea typeface="新細明體" pitchFamily="18" charset="-120"/>
            </a:endParaRPr>
          </a:p>
        </p:txBody>
      </p:sp>
      <p:sp>
        <p:nvSpPr>
          <p:cNvPr id="2051" name="Rectangle 5"/>
          <p:cNvSpPr>
            <a:spLocks noGrp="1" noChangeArrowheads="1"/>
          </p:cNvSpPr>
          <p:nvPr>
            <p:ph type="title"/>
          </p:nvPr>
        </p:nvSpPr>
        <p:spPr bwMode="auto">
          <a:xfrm>
            <a:off x="360363" y="-73025"/>
            <a:ext cx="9504362" cy="7207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2052" name="Rectangle 6"/>
          <p:cNvSpPr>
            <a:spLocks noGrp="1" noChangeArrowheads="1"/>
          </p:cNvSpPr>
          <p:nvPr>
            <p:ph type="body" idx="1"/>
          </p:nvPr>
        </p:nvSpPr>
        <p:spPr bwMode="auto">
          <a:xfrm>
            <a:off x="576263" y="1511300"/>
            <a:ext cx="10369550" cy="4276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dirty="0" smtClean="0"/>
              <a:t>按一下以編輯母片</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p>
        </p:txBody>
      </p:sp>
      <p:sp>
        <p:nvSpPr>
          <p:cNvPr id="26631" name="Rectangle 7"/>
          <p:cNvSpPr>
            <a:spLocks noGrp="1" noChangeArrowheads="1"/>
          </p:cNvSpPr>
          <p:nvPr>
            <p:ph type="dt" sz="half" idx="2"/>
          </p:nvPr>
        </p:nvSpPr>
        <p:spPr bwMode="auto">
          <a:xfrm>
            <a:off x="576263" y="5900738"/>
            <a:ext cx="2687637" cy="450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buFontTx/>
              <a:buNone/>
              <a:defRPr sz="1400">
                <a:latin typeface="+mn-lt"/>
                <a:ea typeface="+mn-ea"/>
              </a:defRPr>
            </a:lvl1pPr>
          </a:lstStyle>
          <a:p>
            <a:pPr>
              <a:defRPr/>
            </a:pPr>
            <a:endParaRPr lang="en-US" altLang="zh-TW"/>
          </a:p>
        </p:txBody>
      </p:sp>
      <p:sp>
        <p:nvSpPr>
          <p:cNvPr id="26632" name="Rectangle 8"/>
          <p:cNvSpPr>
            <a:spLocks noGrp="1" noChangeArrowheads="1"/>
          </p:cNvSpPr>
          <p:nvPr>
            <p:ph type="ftr" sz="quarter" idx="3"/>
          </p:nvPr>
        </p:nvSpPr>
        <p:spPr bwMode="auto">
          <a:xfrm>
            <a:off x="9793288" y="647700"/>
            <a:ext cx="1247775" cy="29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FontTx/>
              <a:buNone/>
              <a:defRPr sz="1400">
                <a:latin typeface="+mn-lt"/>
                <a:ea typeface="+mn-ea"/>
              </a:defRPr>
            </a:lvl1pPr>
          </a:lstStyle>
          <a:p>
            <a:pPr>
              <a:defRPr/>
            </a:pPr>
            <a:endParaRPr lang="en-US" altLang="zh-TW"/>
          </a:p>
        </p:txBody>
      </p:sp>
      <p:sp>
        <p:nvSpPr>
          <p:cNvPr id="26636" name="Rectangle 12"/>
          <p:cNvSpPr>
            <a:spLocks noGrp="1" noChangeArrowheads="1"/>
          </p:cNvSpPr>
          <p:nvPr>
            <p:ph type="sldNum" sz="quarter" idx="4"/>
          </p:nvPr>
        </p:nvSpPr>
        <p:spPr bwMode="auto">
          <a:xfrm>
            <a:off x="10153650" y="417513"/>
            <a:ext cx="936625" cy="590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buFontTx/>
              <a:buNone/>
              <a:defRPr sz="1000" b="1">
                <a:solidFill>
                  <a:schemeClr val="bg1"/>
                </a:solidFill>
                <a:ea typeface="+mn-ea"/>
              </a:defRPr>
            </a:lvl1pPr>
          </a:lstStyle>
          <a:p>
            <a:pPr>
              <a:defRPr/>
            </a:pPr>
            <a:fld id="{05F59216-841D-4B6A-85F5-0819409F7FB0}" type="slidenum">
              <a:rPr lang="en-US" altLang="zh-TW"/>
              <a:pPr>
                <a:defRPr/>
              </a:pPr>
              <a:t>‹#›</a:t>
            </a:fld>
            <a:endParaRPr lang="en-US" altLang="zh-TW"/>
          </a:p>
        </p:txBody>
      </p:sp>
    </p:spTree>
    <p:extLst>
      <p:ext uri="{BB962C8B-B14F-4D97-AF65-F5344CB8AC3E}">
        <p14:creationId xmlns:p14="http://schemas.microsoft.com/office/powerpoint/2010/main" val="2448406149"/>
      </p:ext>
    </p:extLst>
  </p:cSld>
  <p:clrMap bg1="lt1" tx1="dk1" bg2="lt2" tx2="dk2" accent1="accent1" accent2="accent2" accent3="accent3" accent4="accent4" accent5="accent5" accent6="accent6" hlink="hlink" folHlink="folHlink"/>
  <p:sldLayoutIdLst>
    <p:sldLayoutId id="2147484258" r:id="rId1"/>
    <p:sldLayoutId id="2147484259" r:id="rId2"/>
    <p:sldLayoutId id="2147484260" r:id="rId3"/>
    <p:sldLayoutId id="2147484261" r:id="rId4"/>
    <p:sldLayoutId id="2147484262" r:id="rId5"/>
  </p:sldLayoutIdLst>
  <p:timing>
    <p:tnLst>
      <p:par>
        <p:cTn id="1" dur="indefinite" restart="never" nodeType="tmRoot"/>
      </p:par>
    </p:tnLst>
  </p:timing>
  <p:txStyles>
    <p:titleStyle>
      <a:lvl1pPr algn="l" rtl="0" eaLnBrk="0" fontAlgn="base" hangingPunct="0">
        <a:spcBef>
          <a:spcPct val="0"/>
        </a:spcBef>
        <a:spcAft>
          <a:spcPct val="0"/>
        </a:spcAft>
        <a:defRPr kumimoji="1" sz="3200">
          <a:solidFill>
            <a:schemeClr val="bg1"/>
          </a:solidFill>
          <a:latin typeface="+mj-lt"/>
          <a:ea typeface="+mj-ea"/>
          <a:cs typeface="+mj-cs"/>
        </a:defRPr>
      </a:lvl1pPr>
      <a:lvl2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2pPr>
      <a:lvl3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3pPr>
      <a:lvl4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4pPr>
      <a:lvl5pPr algn="l" rtl="0" eaLnBrk="0" fontAlgn="base" hangingPunct="0">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5pPr>
      <a:lvl6pPr marL="4572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6pPr>
      <a:lvl7pPr marL="9144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7pPr>
      <a:lvl8pPr marL="13716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8pPr>
      <a:lvl9pPr marL="1828800" algn="l" rtl="0" fontAlgn="base">
        <a:spcBef>
          <a:spcPct val="0"/>
        </a:spcBef>
        <a:spcAft>
          <a:spcPct val="0"/>
        </a:spcAft>
        <a:defRPr kumimoji="1" sz="3200">
          <a:solidFill>
            <a:schemeClr val="bg1"/>
          </a:solidFill>
          <a:latin typeface="Verdana" pitchFamily="34" charset="0"/>
          <a:ea typeface="華康中黑體" pitchFamily="49" charset="-120"/>
          <a:cs typeface="新細明體" pitchFamily="18" charset="-120"/>
        </a:defRPr>
      </a:lvl9pPr>
    </p:titleStyle>
    <p:bodyStyle>
      <a:lvl1pPr marL="342900" indent="-342900" algn="l" rtl="0" eaLnBrk="0" fontAlgn="base" hangingPunct="0">
        <a:spcBef>
          <a:spcPct val="20000"/>
        </a:spcBef>
        <a:spcAft>
          <a:spcPct val="0"/>
        </a:spcAft>
        <a:buChar char="•"/>
        <a:defRPr kumimoji="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demo.akacia.com.tw/skechers/backend/zh-tw/product/listItems" TargetMode="External"/><Relationship Id="rId2" Type="http://schemas.openxmlformats.org/officeDocument/2006/relationships/notesSlide" Target="../notesSlides/notesSlide9.xml"/><Relationship Id="rId1" Type="http://schemas.openxmlformats.org/officeDocument/2006/relationships/slideLayout" Target="../slideLayouts/slideLayout9.xml"/><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hyperlink" Target="http://demo.akacia.com.tw/skechers/zh-tw/product/series/womenRUN" TargetMode="External"/><Relationship Id="rId2" Type="http://schemas.openxmlformats.org/officeDocument/2006/relationships/notesSlide" Target="../notesSlides/notesSlide10.xml"/><Relationship Id="rId1" Type="http://schemas.openxmlformats.org/officeDocument/2006/relationships/slideLayout" Target="../slideLayouts/slideLayout9.xml"/><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hyperlink" Target="http://demo.akacia.com.tw/skechers/zh-tw/product/series/womenRUN" TargetMode="External"/><Relationship Id="rId2" Type="http://schemas.openxmlformats.org/officeDocument/2006/relationships/notesSlide" Target="../notesSlides/notesSlide11.xml"/><Relationship Id="rId1" Type="http://schemas.openxmlformats.org/officeDocument/2006/relationships/slideLayout" Target="../slideLayouts/slideLayout9.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hyperlink" Target="http://demo.akacia.com.tw/skechers/backend/zh-tw/media"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hyperlink" Target="http://demo.akacia.com.tw/skechers/backend/zh-tw/product/listCategory"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hyperlink" Target="http://demo.akacia.com.tw/skechers/backend/zh-tw/product/listSeries"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http://demo.akacia.com.tw/skechers/backend/zh-tw/product/listSeries" TargetMode="External"/><Relationship Id="rId2" Type="http://schemas.openxmlformats.org/officeDocument/2006/relationships/notesSlide" Target="../notesSlides/notesSlide7.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hyperlink" Target="http://demo.akacia.com.tw/skechers/backend/zh-tw/product/listSeries" TargetMode="External"/><Relationship Id="rId2" Type="http://schemas.openxmlformats.org/officeDocument/2006/relationships/notesSlide" Target="../notesSlides/notesSlide8.xml"/><Relationship Id="rId1" Type="http://schemas.openxmlformats.org/officeDocument/2006/relationships/slideLayout" Target="../slideLayouts/slideLayout9.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ctrTitle"/>
          </p:nvPr>
        </p:nvSpPr>
        <p:spPr>
          <a:xfrm>
            <a:off x="863600" y="1511300"/>
            <a:ext cx="9794875" cy="1890713"/>
          </a:xfrm>
          <a:noFill/>
        </p:spPr>
        <p:txBody>
          <a:bodyPr/>
          <a:lstStyle/>
          <a:p>
            <a:pPr eaLnBrk="1" hangingPunct="1"/>
            <a:r>
              <a:rPr lang="en-US" altLang="zh-TW" b="1" dirty="0" err="1"/>
              <a:t>Skechers</a:t>
            </a:r>
            <a:r>
              <a:rPr lang="en-US" altLang="zh-TW" b="1" dirty="0"/>
              <a:t> </a:t>
            </a:r>
            <a:r>
              <a:rPr lang="en-US" altLang="zh-TW" b="1" dirty="0" smtClean="0"/>
              <a:t>Debug list</a:t>
            </a:r>
            <a:endParaRPr lang="zh-TW" altLang="en-US" b="1" dirty="0" smtClean="0"/>
          </a:p>
        </p:txBody>
      </p:sp>
      <p:sp>
        <p:nvSpPr>
          <p:cNvPr id="4099" name="Rectangle 6"/>
          <p:cNvSpPr>
            <a:spLocks noGrp="1" noChangeArrowheads="1"/>
          </p:cNvSpPr>
          <p:nvPr>
            <p:ph type="subTitle" idx="4294967295"/>
          </p:nvPr>
        </p:nvSpPr>
        <p:spPr>
          <a:xfrm>
            <a:off x="1728788" y="3671888"/>
            <a:ext cx="8064500" cy="936625"/>
          </a:xfrm>
        </p:spPr>
        <p:txBody>
          <a:bodyPr/>
          <a:lstStyle/>
          <a:p>
            <a:pPr eaLnBrk="1" hangingPunct="1"/>
            <a:r>
              <a:rPr lang="en-US" altLang="zh-TW" dirty="0" smtClean="0">
                <a:cs typeface="新細明體" charset="-120"/>
              </a:rPr>
              <a:t>2015/8/26</a:t>
            </a:r>
            <a:endParaRPr lang="zh-TW" altLang="zh-TW" dirty="0" smtClean="0">
              <a:cs typeface="新細明體" charset="-120"/>
            </a:endParaRPr>
          </a:p>
        </p:txBody>
      </p:sp>
      <p:sp>
        <p:nvSpPr>
          <p:cNvPr id="4100" name="Rectangle 7"/>
          <p:cNvSpPr>
            <a:spLocks noChangeArrowheads="1"/>
          </p:cNvSpPr>
          <p:nvPr/>
        </p:nvSpPr>
        <p:spPr bwMode="auto">
          <a:xfrm>
            <a:off x="85725" y="295275"/>
            <a:ext cx="8915400" cy="423863"/>
          </a:xfrm>
          <a:prstGeom prst="rect">
            <a:avLst/>
          </a:prstGeom>
          <a:noFill/>
          <a:ln w="9525">
            <a:noFill/>
            <a:miter lim="800000"/>
            <a:headEnd/>
            <a:tailEnd/>
          </a:ln>
        </p:spPr>
        <p:txBody>
          <a:bodyPr lIns="91423" tIns="45712" rIns="91423" bIns="45712" anchor="ctr"/>
          <a:lstStyle/>
          <a:p>
            <a:pPr>
              <a:lnSpc>
                <a:spcPct val="100000"/>
              </a:lnSpc>
              <a:buFontTx/>
              <a:buNone/>
            </a:pPr>
            <a:r>
              <a:rPr lang="en-US" altLang="zh-TW" b="1">
                <a:solidFill>
                  <a:schemeClr val="bg1"/>
                </a:solidFill>
                <a:ea typeface="新細明體" charset="-120"/>
              </a:rPr>
              <a:t>Y</a:t>
            </a:r>
            <a:r>
              <a:rPr lang="en-US" altLang="zh-TW" b="1">
                <a:solidFill>
                  <a:srgbClr val="C0C0C0"/>
                </a:solidFill>
                <a:ea typeface="新細明體" charset="-120"/>
              </a:rPr>
              <a:t>our</a:t>
            </a:r>
            <a:r>
              <a:rPr lang="en-US" altLang="zh-TW" b="1">
                <a:ea typeface="新細明體" charset="-120"/>
              </a:rPr>
              <a:t> </a:t>
            </a:r>
            <a:r>
              <a:rPr lang="en-US" altLang="zh-TW" b="1">
                <a:solidFill>
                  <a:schemeClr val="bg1"/>
                </a:solidFill>
                <a:ea typeface="新細明體" charset="-120"/>
              </a:rPr>
              <a:t>Team, Best Akacia</a:t>
            </a:r>
            <a:r>
              <a:rPr lang="en-US" altLang="zh-TW">
                <a:ea typeface="新細明體" charset="-120"/>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a:solidFill>
                  <a:srgbClr val="FF0000"/>
                </a:solidFill>
                <a:latin typeface="+mj-lt"/>
              </a:rPr>
              <a:t>系列</a:t>
            </a:r>
            <a:r>
              <a:rPr lang="zh-TW" altLang="en-US" sz="1600" dirty="0" smtClean="0">
                <a:solidFill>
                  <a:srgbClr val="FF0000"/>
                </a:solidFill>
                <a:latin typeface="+mj-lt"/>
              </a:rPr>
              <a:t>產品 </a:t>
            </a:r>
            <a:r>
              <a:rPr lang="en-US" altLang="zh-TW" sz="1600" dirty="0" smtClean="0">
                <a:solidFill>
                  <a:srgbClr val="FF0000"/>
                </a:solidFill>
                <a:latin typeface="+mj-lt"/>
              </a:rPr>
              <a:t>/</a:t>
            </a:r>
            <a:r>
              <a:rPr lang="zh-TW" altLang="en-US" sz="1600" dirty="0" smtClean="0">
                <a:solidFill>
                  <a:srgbClr val="FF0000"/>
                </a:solidFill>
                <a:latin typeface="+mj-lt"/>
              </a:rPr>
              <a:t> </a:t>
            </a:r>
            <a:r>
              <a:rPr lang="en-US" altLang="zh-TW" sz="1600" dirty="0" smtClean="0">
                <a:solidFill>
                  <a:srgbClr val="FF0000"/>
                </a:solidFill>
                <a:latin typeface="+mj-lt"/>
              </a:rPr>
              <a:t>Excel</a:t>
            </a:r>
            <a:r>
              <a:rPr lang="zh-TW" altLang="en-US" sz="1600" dirty="0" smtClean="0">
                <a:solidFill>
                  <a:srgbClr val="FF0000"/>
                </a:solidFill>
                <a:latin typeface="+mj-lt"/>
              </a:rPr>
              <a:t>匯入匯出</a:t>
            </a:r>
            <a:r>
              <a:rPr lang="en-US" altLang="zh-TW" sz="1600" dirty="0" smtClean="0">
                <a:solidFill>
                  <a:srgbClr val="FF0000"/>
                </a:solidFill>
                <a:latin typeface="+mj-lt"/>
              </a:rPr>
              <a:t>(</a:t>
            </a:r>
            <a:r>
              <a:rPr lang="zh-TW" altLang="en-US" sz="1600" dirty="0" smtClean="0">
                <a:solidFill>
                  <a:srgbClr val="FF0000"/>
                </a:solidFill>
                <a:latin typeface="+mj-lt"/>
              </a:rPr>
              <a:t>後台</a:t>
            </a:r>
            <a:r>
              <a:rPr lang="en-US" altLang="zh-TW" sz="1600" dirty="0" smtClean="0">
                <a:solidFill>
                  <a:srgbClr val="FF0000"/>
                </a:solidFill>
                <a:latin typeface="+mj-lt"/>
              </a:rPr>
              <a:t>)</a:t>
            </a:r>
            <a:endParaRPr lang="en-US" altLang="zh-TW" sz="1600" dirty="0">
              <a:solidFill>
                <a:srgbClr val="FF0000"/>
              </a:solidFill>
              <a:latin typeface="+mj-lt"/>
            </a:endParaRPr>
          </a:p>
          <a:p>
            <a:pPr>
              <a:lnSpc>
                <a:spcPct val="140000"/>
              </a:lnSpc>
              <a:buFont typeface="Wingdings" pitchFamily="2" charset="2"/>
              <a:buAutoNum type="arabicPeriod"/>
              <a:defRPr/>
            </a:pPr>
            <a:r>
              <a:rPr lang="zh-TW" altLang="en-US" sz="1600" dirty="0"/>
              <a:t>問題</a:t>
            </a:r>
            <a:r>
              <a:rPr lang="zh-TW" altLang="en-US" sz="1600" dirty="0" smtClean="0"/>
              <a:t>描述</a:t>
            </a:r>
            <a:r>
              <a:rPr lang="en-US" altLang="zh-TW" sz="1600" dirty="0" smtClean="0"/>
              <a:t>: </a:t>
            </a:r>
            <a:r>
              <a:rPr lang="zh-TW" altLang="en-US" sz="1600" dirty="0" smtClean="0">
                <a:solidFill>
                  <a:srgbClr val="FF0000"/>
                </a:solidFill>
              </a:rPr>
              <a:t>匯入</a:t>
            </a:r>
            <a:r>
              <a:rPr lang="en-US" altLang="zh-TW" sz="1600" dirty="0" smtClean="0">
                <a:solidFill>
                  <a:srgbClr val="FF0000"/>
                </a:solidFill>
              </a:rPr>
              <a:t>Excel</a:t>
            </a:r>
            <a:r>
              <a:rPr lang="zh-TW" altLang="en-US" sz="1600" dirty="0" smtClean="0">
                <a:solidFill>
                  <a:srgbClr val="FF0000"/>
                </a:solidFill>
              </a:rPr>
              <a:t>後，一樣的品名會在後端新增多筆資料。</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r>
              <a:rPr lang="zh-TW" altLang="en-US" sz="1600" dirty="0" smtClean="0"/>
              <a:t> </a:t>
            </a:r>
            <a:r>
              <a:rPr lang="en-US" altLang="zh-TW" sz="1200" dirty="0">
                <a:hlinkClick r:id="rId3"/>
              </a:rPr>
              <a:t>http://</a:t>
            </a:r>
            <a:r>
              <a:rPr lang="en-US" altLang="zh-TW" sz="1200" dirty="0" smtClean="0">
                <a:hlinkClick r:id="rId3"/>
              </a:rPr>
              <a:t>demo.akacia.com.tw/skechers/backend/zh-tw/product/listItems</a:t>
            </a:r>
            <a:r>
              <a:rPr lang="zh-TW" altLang="en-US" sz="1200" dirty="0" smtClean="0"/>
              <a:t> </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a:t>系列產品</a:t>
            </a:r>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10</a:t>
            </a:fld>
            <a:endParaRPr lang="en-US" altLang="zh-TW" sz="1000" dirty="0">
              <a:solidFill>
                <a:schemeClr val="bg1"/>
              </a:solidFill>
              <a:ea typeface="新細明體" panose="02020500000000000000" pitchFamily="18" charset="-120"/>
            </a:endParaRPr>
          </a:p>
        </p:txBody>
      </p:sp>
      <p:pic>
        <p:nvPicPr>
          <p:cNvPr id="921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413" y="2375991"/>
            <a:ext cx="9382125"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040" y="4002497"/>
            <a:ext cx="10534650" cy="1343025"/>
          </a:xfrm>
          <a:prstGeom prst="rect">
            <a:avLst/>
          </a:prstGeom>
          <a:noFill/>
          <a:ln w="12700">
            <a:solidFill>
              <a:srgbClr val="FF0000"/>
            </a:solidFill>
            <a:miter lim="800000"/>
            <a:headEnd/>
            <a:tailEnd/>
          </a:ln>
          <a:extLst>
            <a:ext uri="{909E8E84-426E-40DD-AFC4-6F175D3DCCD1}">
              <a14:hiddenFill xmlns:a14="http://schemas.microsoft.com/office/drawing/2010/main">
                <a:solidFill>
                  <a:schemeClr val="accent1"/>
                </a:solidFill>
              </a14:hiddenFill>
            </a:ext>
          </a:extLst>
        </p:spPr>
      </p:pic>
      <p:cxnSp>
        <p:nvCxnSpPr>
          <p:cNvPr id="13" name="直線單箭頭接點 12"/>
          <p:cNvCxnSpPr/>
          <p:nvPr/>
        </p:nvCxnSpPr>
        <p:spPr bwMode="auto">
          <a:xfrm>
            <a:off x="3528789" y="3366591"/>
            <a:ext cx="0" cy="635906"/>
          </a:xfrm>
          <a:prstGeom prst="straightConnector1">
            <a:avLst/>
          </a:prstGeom>
          <a:noFill/>
          <a:ln w="1905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2053605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smtClean="0">
                <a:solidFill>
                  <a:srgbClr val="FF0000"/>
                </a:solidFill>
              </a:rPr>
              <a:t>產品內頁</a:t>
            </a:r>
            <a:r>
              <a:rPr lang="en-US" altLang="zh-TW" sz="1600" dirty="0" smtClean="0">
                <a:solidFill>
                  <a:srgbClr val="FF0000"/>
                </a:solidFill>
                <a:latin typeface="+mj-lt"/>
              </a:rPr>
              <a:t>(</a:t>
            </a:r>
            <a:r>
              <a:rPr lang="zh-TW" altLang="en-US" sz="1600" dirty="0">
                <a:solidFill>
                  <a:srgbClr val="FF0000"/>
                </a:solidFill>
                <a:latin typeface="+mj-lt"/>
              </a:rPr>
              <a:t>前</a:t>
            </a:r>
            <a:r>
              <a:rPr lang="zh-TW" altLang="en-US" sz="1600" dirty="0" smtClean="0">
                <a:solidFill>
                  <a:srgbClr val="FF0000"/>
                </a:solidFill>
                <a:latin typeface="+mj-lt"/>
              </a:rPr>
              <a:t>台</a:t>
            </a:r>
            <a:r>
              <a:rPr lang="en-US" altLang="zh-TW" sz="1600" dirty="0" smtClean="0">
                <a:solidFill>
                  <a:srgbClr val="FF0000"/>
                </a:solidFill>
                <a:latin typeface="+mj-lt"/>
              </a:rPr>
              <a:t>)</a:t>
            </a:r>
            <a:endParaRPr lang="en-US" altLang="zh-TW" sz="1600" dirty="0">
              <a:solidFill>
                <a:srgbClr val="FF0000"/>
              </a:solidFill>
              <a:latin typeface="+mj-lt"/>
            </a:endParaRPr>
          </a:p>
          <a:p>
            <a:pPr>
              <a:lnSpc>
                <a:spcPct val="140000"/>
              </a:lnSpc>
              <a:buFont typeface="Wingdings" pitchFamily="2" charset="2"/>
              <a:buAutoNum type="arabicPeriod"/>
              <a:defRPr/>
            </a:pPr>
            <a:r>
              <a:rPr lang="zh-TW" altLang="en-US" sz="1600" dirty="0"/>
              <a:t>問題</a:t>
            </a:r>
            <a:r>
              <a:rPr lang="zh-TW" altLang="en-US" sz="1600" dirty="0" smtClean="0"/>
              <a:t>描述</a:t>
            </a:r>
            <a:r>
              <a:rPr lang="en-US" altLang="zh-TW" sz="1600" dirty="0" smtClean="0"/>
              <a:t>: </a:t>
            </a:r>
            <a:r>
              <a:rPr lang="zh-TW" altLang="en-US" sz="1600" dirty="0" smtClean="0">
                <a:solidFill>
                  <a:srgbClr val="FF0000"/>
                </a:solidFill>
              </a:rPr>
              <a:t>同樣品名的產品顏色不會在同一頁面顯示。</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r>
              <a:rPr lang="zh-TW" altLang="en-US" sz="1600" dirty="0" smtClean="0"/>
              <a:t> </a:t>
            </a:r>
            <a:r>
              <a:rPr lang="en-US" altLang="zh-TW" sz="1200" dirty="0">
                <a:hlinkClick r:id="rId3"/>
              </a:rPr>
              <a:t>http://</a:t>
            </a:r>
            <a:r>
              <a:rPr lang="en-US" altLang="zh-TW" sz="1200" dirty="0" smtClean="0">
                <a:hlinkClick r:id="rId3"/>
              </a:rPr>
              <a:t>demo.akacia.com.tw/skechers/zh-tw/product/series/womenRUN</a:t>
            </a:r>
            <a:r>
              <a:rPr lang="zh-TW" altLang="en-US" sz="1200" dirty="0" smtClean="0"/>
              <a:t>  </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a:t>系列產品</a:t>
            </a:r>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11</a:t>
            </a:fld>
            <a:endParaRPr lang="en-US" altLang="zh-TW" sz="1000" dirty="0">
              <a:solidFill>
                <a:schemeClr val="bg1"/>
              </a:solidFill>
              <a:ea typeface="新細明體" panose="02020500000000000000" pitchFamily="18" charset="-120"/>
            </a:endParaRPr>
          </a:p>
        </p:txBody>
      </p:sp>
      <p:pic>
        <p:nvPicPr>
          <p:cNvPr id="1024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094" y="2303983"/>
            <a:ext cx="6312530" cy="3479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3"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05736" y="2332571"/>
            <a:ext cx="3971925" cy="1352550"/>
          </a:xfrm>
          <a:prstGeom prst="rect">
            <a:avLst/>
          </a:prstGeom>
          <a:noFill/>
          <a:ln w="19050">
            <a:solidFill>
              <a:srgbClr val="FF0000"/>
            </a:solidFill>
            <a:miter lim="800000"/>
            <a:headEnd/>
            <a:tailEnd/>
          </a:ln>
          <a:extLst>
            <a:ext uri="{909E8E84-426E-40DD-AFC4-6F175D3DCCD1}">
              <a14:hiddenFill xmlns:a14="http://schemas.microsoft.com/office/drawing/2010/main">
                <a:solidFill>
                  <a:schemeClr val="accent1"/>
                </a:solidFill>
              </a14:hiddenFill>
            </a:ext>
          </a:extLst>
        </p:spPr>
      </p:pic>
      <p:sp>
        <p:nvSpPr>
          <p:cNvPr id="11" name="矩形 10"/>
          <p:cNvSpPr/>
          <p:nvPr/>
        </p:nvSpPr>
        <p:spPr>
          <a:xfrm>
            <a:off x="144413" y="2592015"/>
            <a:ext cx="2304256" cy="252028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14" name="直線單箭頭接點 13"/>
          <p:cNvCxnSpPr/>
          <p:nvPr/>
        </p:nvCxnSpPr>
        <p:spPr bwMode="auto">
          <a:xfrm>
            <a:off x="2448669" y="2690893"/>
            <a:ext cx="4957067" cy="0"/>
          </a:xfrm>
          <a:prstGeom prst="straightConnector1">
            <a:avLst/>
          </a:prstGeom>
          <a:noFill/>
          <a:ln w="1905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26808364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smtClean="0">
                <a:solidFill>
                  <a:srgbClr val="FF0000"/>
                </a:solidFill>
              </a:rPr>
              <a:t>產品內頁</a:t>
            </a:r>
            <a:r>
              <a:rPr lang="en-US" altLang="zh-TW" sz="1600" dirty="0" smtClean="0">
                <a:solidFill>
                  <a:srgbClr val="FF0000"/>
                </a:solidFill>
                <a:latin typeface="+mj-lt"/>
              </a:rPr>
              <a:t>(</a:t>
            </a:r>
            <a:r>
              <a:rPr lang="zh-TW" altLang="en-US" sz="1600" dirty="0">
                <a:solidFill>
                  <a:srgbClr val="FF0000"/>
                </a:solidFill>
                <a:latin typeface="+mj-lt"/>
              </a:rPr>
              <a:t>前</a:t>
            </a:r>
            <a:r>
              <a:rPr lang="zh-TW" altLang="en-US" sz="1600" dirty="0" smtClean="0">
                <a:solidFill>
                  <a:srgbClr val="FF0000"/>
                </a:solidFill>
                <a:latin typeface="+mj-lt"/>
              </a:rPr>
              <a:t>台</a:t>
            </a:r>
            <a:r>
              <a:rPr lang="en-US" altLang="zh-TW" sz="1600" dirty="0" smtClean="0">
                <a:solidFill>
                  <a:srgbClr val="FF0000"/>
                </a:solidFill>
                <a:latin typeface="+mj-lt"/>
              </a:rPr>
              <a:t>)</a:t>
            </a:r>
            <a:endParaRPr lang="en-US" altLang="zh-TW" sz="1600" dirty="0">
              <a:solidFill>
                <a:srgbClr val="FF0000"/>
              </a:solidFill>
              <a:latin typeface="+mj-lt"/>
            </a:endParaRPr>
          </a:p>
          <a:p>
            <a:pPr>
              <a:lnSpc>
                <a:spcPct val="140000"/>
              </a:lnSpc>
              <a:buFont typeface="Wingdings" pitchFamily="2" charset="2"/>
              <a:buAutoNum type="arabicPeriod"/>
              <a:defRPr/>
            </a:pPr>
            <a:r>
              <a:rPr lang="zh-TW" altLang="en-US" sz="1600" dirty="0"/>
              <a:t>問題</a:t>
            </a:r>
            <a:r>
              <a:rPr lang="zh-TW" altLang="en-US" sz="1600" dirty="0" smtClean="0"/>
              <a:t>描述</a:t>
            </a:r>
            <a:r>
              <a:rPr lang="en-US" altLang="zh-TW" sz="1600" dirty="0" smtClean="0"/>
              <a:t>: </a:t>
            </a:r>
            <a:r>
              <a:rPr lang="zh-TW" altLang="en-US" sz="1600" dirty="0" smtClean="0">
                <a:solidFill>
                  <a:srgbClr val="FF0000"/>
                </a:solidFill>
              </a:rPr>
              <a:t>同樣品名的產品顏色不會在同一頁面顯示。</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r>
              <a:rPr lang="zh-TW" altLang="en-US" sz="1600" dirty="0" smtClean="0"/>
              <a:t> </a:t>
            </a:r>
            <a:r>
              <a:rPr lang="en-US" altLang="zh-TW" sz="1200" dirty="0">
                <a:hlinkClick r:id="rId3"/>
              </a:rPr>
              <a:t>http://</a:t>
            </a:r>
            <a:r>
              <a:rPr lang="en-US" altLang="zh-TW" sz="1200" dirty="0" smtClean="0">
                <a:hlinkClick r:id="rId3"/>
              </a:rPr>
              <a:t>demo.akacia.com.tw/skechers/zh-tw/product/series/womenRUN</a:t>
            </a:r>
            <a:r>
              <a:rPr lang="zh-TW" altLang="en-US" sz="1200" dirty="0" smtClean="0"/>
              <a:t>  </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a:t>系列產品</a:t>
            </a:r>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12</a:t>
            </a:fld>
            <a:endParaRPr lang="en-US" altLang="zh-TW" sz="1000" dirty="0">
              <a:solidFill>
                <a:schemeClr val="bg1"/>
              </a:solidFill>
              <a:ea typeface="新細明體" panose="02020500000000000000" pitchFamily="18" charset="-120"/>
            </a:endParaRPr>
          </a:p>
        </p:txBody>
      </p:sp>
      <p:pic>
        <p:nvPicPr>
          <p:cNvPr id="1024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05736" y="2332571"/>
            <a:ext cx="3971925" cy="1352550"/>
          </a:xfrm>
          <a:prstGeom prst="rect">
            <a:avLst/>
          </a:prstGeom>
          <a:noFill/>
          <a:ln w="19050">
            <a:solidFill>
              <a:srgbClr val="FF0000"/>
            </a:solidFill>
            <a:miter lim="800000"/>
            <a:headEnd/>
            <a:tailEnd/>
          </a:ln>
          <a:extLst>
            <a:ext uri="{909E8E84-426E-40DD-AFC4-6F175D3DCCD1}">
              <a14:hiddenFill xmlns:a14="http://schemas.microsoft.com/office/drawing/2010/main">
                <a:solidFill>
                  <a:schemeClr val="accent1"/>
                </a:solidFill>
              </a14:hiddenFill>
            </a:ext>
          </a:extLst>
        </p:spPr>
      </p:pic>
      <p:cxnSp>
        <p:nvCxnSpPr>
          <p:cNvPr id="14" name="直線單箭頭接點 13"/>
          <p:cNvCxnSpPr/>
          <p:nvPr/>
        </p:nvCxnSpPr>
        <p:spPr bwMode="auto">
          <a:xfrm>
            <a:off x="2448669" y="2690893"/>
            <a:ext cx="4957067" cy="0"/>
          </a:xfrm>
          <a:prstGeom prst="straightConnector1">
            <a:avLst/>
          </a:prstGeom>
          <a:noFill/>
          <a:ln w="19050" cap="flat" cmpd="sng" algn="ctr">
            <a:solidFill>
              <a:srgbClr val="FF0000"/>
            </a:solidFill>
            <a:prstDash val="solid"/>
            <a:round/>
            <a:headEnd type="none" w="med" len="med"/>
            <a:tailEnd type="arrow"/>
          </a:ln>
          <a:effectLst/>
        </p:spPr>
      </p:cxnSp>
      <p:pic>
        <p:nvPicPr>
          <p:cNvPr id="1126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3125" y="3850059"/>
            <a:ext cx="3886200" cy="181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56581" y="3888159"/>
            <a:ext cx="3800475" cy="1781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43878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smtClean="0">
                <a:solidFill>
                  <a:srgbClr val="FF0000"/>
                </a:solidFill>
              </a:rPr>
              <a:t>後端的媒體庫</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問題描述</a:t>
            </a:r>
            <a:r>
              <a:rPr lang="en-US" altLang="zh-TW" sz="1600" dirty="0" smtClean="0"/>
              <a:t>: </a:t>
            </a:r>
            <a:r>
              <a:rPr lang="zh-TW" altLang="en-US" sz="1600" dirty="0" smtClean="0">
                <a:solidFill>
                  <a:srgbClr val="FF0000"/>
                </a:solidFill>
              </a:rPr>
              <a:t>點選鍵盤</a:t>
            </a:r>
            <a:r>
              <a:rPr lang="en-US" altLang="zh-TW" sz="1600" dirty="0" err="1" smtClean="0">
                <a:solidFill>
                  <a:srgbClr val="FF0000"/>
                </a:solidFill>
              </a:rPr>
              <a:t>Ctrl+C</a:t>
            </a:r>
            <a:r>
              <a:rPr lang="zh-TW" altLang="en-US" sz="1600" dirty="0" smtClean="0">
                <a:solidFill>
                  <a:srgbClr val="FF0000"/>
                </a:solidFill>
              </a:rPr>
              <a:t>無法複製。</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r>
              <a:rPr lang="zh-TW" altLang="en-US" sz="1600" dirty="0" smtClean="0"/>
              <a:t> </a:t>
            </a:r>
            <a:r>
              <a:rPr lang="en-US" altLang="zh-TW" sz="1200" dirty="0">
                <a:hlinkClick r:id="rId3"/>
              </a:rPr>
              <a:t>http://</a:t>
            </a:r>
            <a:r>
              <a:rPr lang="en-US" altLang="zh-TW" sz="1200" dirty="0" smtClean="0">
                <a:hlinkClick r:id="rId3"/>
              </a:rPr>
              <a:t>demo.akacia.com.tw/skechers/backend/zh-tw/media</a:t>
            </a:r>
            <a:r>
              <a:rPr lang="zh-TW" altLang="en-US" sz="1200" dirty="0" smtClean="0"/>
              <a:t> </a:t>
            </a:r>
            <a:endParaRPr lang="en-US" altLang="zh-TW" sz="12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smtClean="0"/>
              <a:t>後端媒體庫</a:t>
            </a:r>
            <a:endParaRPr lang="zh-TW" altLang="en-US" dirty="0"/>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2</a:t>
            </a:fld>
            <a:endParaRPr lang="en-US" altLang="zh-TW" sz="1000" dirty="0">
              <a:solidFill>
                <a:schemeClr val="bg1"/>
              </a:solidFill>
              <a:ea typeface="新細明體" panose="02020500000000000000" pitchFamily="18" charset="-120"/>
            </a:endParaRPr>
          </a:p>
        </p:txBody>
      </p:sp>
      <p:cxnSp>
        <p:nvCxnSpPr>
          <p:cNvPr id="4" name="直線單箭頭接點 3"/>
          <p:cNvCxnSpPr/>
          <p:nvPr/>
        </p:nvCxnSpPr>
        <p:spPr bwMode="auto">
          <a:xfrm>
            <a:off x="2821408" y="5342895"/>
            <a:ext cx="1288268" cy="27683"/>
          </a:xfrm>
          <a:prstGeom prst="straightConnector1">
            <a:avLst/>
          </a:prstGeom>
          <a:noFill/>
          <a:ln w="19050" cap="flat" cmpd="sng" algn="ctr">
            <a:solidFill>
              <a:srgbClr val="FF0000"/>
            </a:solidFill>
            <a:prstDash val="solid"/>
            <a:round/>
            <a:headEnd type="none" w="med" len="med"/>
            <a:tailEnd type="arrow"/>
          </a:ln>
          <a:effectLst/>
        </p:spPr>
      </p:cxnSp>
      <p:pic>
        <p:nvPicPr>
          <p:cNvPr id="614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413" y="2190979"/>
            <a:ext cx="6408761" cy="36028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矩形 10"/>
          <p:cNvSpPr/>
          <p:nvPr/>
        </p:nvSpPr>
        <p:spPr>
          <a:xfrm>
            <a:off x="4434370" y="4020999"/>
            <a:ext cx="1830724" cy="443223"/>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extLst>
      <p:ext uri="{BB962C8B-B14F-4D97-AF65-F5344CB8AC3E}">
        <p14:creationId xmlns:p14="http://schemas.microsoft.com/office/powerpoint/2010/main" val="2287303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smtClean="0">
                <a:solidFill>
                  <a:srgbClr val="FF0000"/>
                </a:solidFill>
              </a:rPr>
              <a:t>後端的管理列表頁</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問題描述</a:t>
            </a:r>
            <a:r>
              <a:rPr lang="en-US" altLang="zh-TW" sz="1600" dirty="0" smtClean="0"/>
              <a:t>: </a:t>
            </a:r>
            <a:r>
              <a:rPr lang="zh-TW" altLang="en-US" sz="1600" dirty="0" smtClean="0">
                <a:solidFill>
                  <a:srgbClr val="FF0000"/>
                </a:solidFill>
              </a:rPr>
              <a:t>請增加筆數與頁數標記。</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smtClean="0"/>
              <a:t>後端</a:t>
            </a:r>
            <a:endParaRPr lang="zh-TW" altLang="en-US" dirty="0"/>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3</a:t>
            </a:fld>
            <a:endParaRPr lang="en-US" altLang="zh-TW" sz="1000" dirty="0">
              <a:solidFill>
                <a:schemeClr val="bg1"/>
              </a:solidFill>
              <a:ea typeface="新細明體" panose="02020500000000000000" pitchFamily="18" charset="-12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640" y="2303983"/>
            <a:ext cx="8845757" cy="32534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矩形 9"/>
          <p:cNvSpPr/>
          <p:nvPr/>
        </p:nvSpPr>
        <p:spPr>
          <a:xfrm>
            <a:off x="216421" y="5190558"/>
            <a:ext cx="2604987" cy="36004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9676" y="5159144"/>
            <a:ext cx="1838325" cy="685800"/>
          </a:xfrm>
          <a:prstGeom prst="rect">
            <a:avLst/>
          </a:prstGeom>
          <a:noFill/>
          <a:ln w="12700">
            <a:solidFill>
              <a:srgbClr val="FF0000"/>
            </a:solidFill>
            <a:miter lim="800000"/>
            <a:headEnd/>
            <a:tailEnd/>
          </a:ln>
          <a:extLst>
            <a:ext uri="{909E8E84-426E-40DD-AFC4-6F175D3DCCD1}">
              <a14:hiddenFill xmlns:a14="http://schemas.microsoft.com/office/drawing/2010/main">
                <a:solidFill>
                  <a:schemeClr val="accent1"/>
                </a:solidFill>
              </a14:hiddenFill>
            </a:ext>
          </a:extLst>
        </p:spPr>
      </p:pic>
      <p:cxnSp>
        <p:nvCxnSpPr>
          <p:cNvPr id="4" name="直線單箭頭接點 3"/>
          <p:cNvCxnSpPr/>
          <p:nvPr/>
        </p:nvCxnSpPr>
        <p:spPr bwMode="auto">
          <a:xfrm>
            <a:off x="2821408" y="5342895"/>
            <a:ext cx="1288268" cy="27683"/>
          </a:xfrm>
          <a:prstGeom prst="straightConnector1">
            <a:avLst/>
          </a:prstGeom>
          <a:noFill/>
          <a:ln w="19050" cap="flat" cmpd="sng" algn="ctr">
            <a:solidFill>
              <a:srgbClr val="FF0000"/>
            </a:solidFill>
            <a:prstDash val="solid"/>
            <a:round/>
            <a:headEnd type="none" w="med" len="med"/>
            <a:tailEnd type="arrow"/>
          </a:ln>
          <a:effectLst/>
        </p:spPr>
      </p:cxnSp>
      <p:sp>
        <p:nvSpPr>
          <p:cNvPr id="11" name="橢圓 10"/>
          <p:cNvSpPr>
            <a:spLocks noChangeAspect="1"/>
          </p:cNvSpPr>
          <p:nvPr/>
        </p:nvSpPr>
        <p:spPr bwMode="auto">
          <a:xfrm>
            <a:off x="9948841" y="779396"/>
            <a:ext cx="1408906" cy="1351994"/>
          </a:xfrm>
          <a:prstGeom prst="ellipse">
            <a:avLst/>
          </a:prstGeom>
          <a:solidFill>
            <a:schemeClr val="accent5">
              <a:lumMod val="50000"/>
            </a:schemeClr>
          </a:solidFill>
          <a:ln w="9525" cap="flat" cmpd="sng" algn="ctr">
            <a:solidFill>
              <a:schemeClr val="accent1">
                <a:lumMod val="5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R="0" algn="ctr" defTabSz="914400" rtl="0" eaLnBrk="1" fontAlgn="base" latinLnBrk="0" hangingPunct="1">
              <a:lnSpc>
                <a:spcPct val="100000"/>
              </a:lnSpc>
              <a:spcBef>
                <a:spcPct val="0"/>
              </a:spcBef>
              <a:spcAft>
                <a:spcPct val="0"/>
              </a:spcAft>
              <a:buClrTx/>
              <a:buSzTx/>
              <a:buNone/>
              <a:tabLst/>
            </a:pPr>
            <a:r>
              <a:rPr lang="en-US" altLang="zh-TW" sz="1600" b="1" dirty="0" smtClean="0">
                <a:solidFill>
                  <a:schemeClr val="bg1"/>
                </a:solidFill>
                <a:latin typeface="微軟正黑體" panose="020B0604030504040204" pitchFamily="34" charset="-120"/>
                <a:ea typeface="微軟正黑體" panose="020B0604030504040204" pitchFamily="34" charset="-120"/>
              </a:rPr>
              <a:t>Demo</a:t>
            </a:r>
            <a:r>
              <a:rPr lang="zh-TW" altLang="en-US" sz="1600" b="1" dirty="0" smtClean="0">
                <a:solidFill>
                  <a:schemeClr val="bg1"/>
                </a:solidFill>
                <a:latin typeface="微軟正黑體" panose="020B0604030504040204" pitchFamily="34" charset="-120"/>
                <a:ea typeface="微軟正黑體" panose="020B0604030504040204" pitchFamily="34" charset="-120"/>
              </a:rPr>
              <a:t>站</a:t>
            </a:r>
            <a:endParaRPr lang="en-US" altLang="zh-TW" sz="1600" b="1" dirty="0" smtClean="0">
              <a:solidFill>
                <a:schemeClr val="bg1"/>
              </a:solidFill>
              <a:latin typeface="微軟正黑體" panose="020B0604030504040204" pitchFamily="34" charset="-120"/>
              <a:ea typeface="微軟正黑體" panose="020B0604030504040204" pitchFamily="34" charset="-120"/>
            </a:endParaRPr>
          </a:p>
          <a:p>
            <a:pPr marR="0" algn="ctr" defTabSz="914400" rtl="0" eaLnBrk="1" fontAlgn="base" latinLnBrk="0" hangingPunct="1">
              <a:lnSpc>
                <a:spcPct val="100000"/>
              </a:lnSpc>
              <a:spcBef>
                <a:spcPct val="0"/>
              </a:spcBef>
              <a:spcAft>
                <a:spcPct val="0"/>
              </a:spcAft>
              <a:buClrTx/>
              <a:buSzTx/>
              <a:buNone/>
              <a:tabLst/>
            </a:pPr>
            <a:r>
              <a:rPr lang="zh-TW" altLang="en-US" b="1" dirty="0" smtClean="0">
                <a:solidFill>
                  <a:schemeClr val="bg1"/>
                </a:solidFill>
                <a:latin typeface="微軟正黑體" panose="020B0604030504040204" pitchFamily="34" charset="-120"/>
                <a:ea typeface="微軟正黑體" panose="020B0604030504040204" pitchFamily="34" charset="-120"/>
              </a:rPr>
              <a:t>建議</a:t>
            </a:r>
            <a:endParaRPr kumimoji="1" lang="zh-TW" altLang="en-US" b="1" i="0" u="none" strike="noStrike" cap="none" normalizeH="0" baseline="0" dirty="0" smtClean="0">
              <a:ln>
                <a:noFill/>
              </a:ln>
              <a:solidFill>
                <a:schemeClr val="bg1"/>
              </a:solidFill>
              <a:effectLst/>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277580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smtClean="0">
                <a:solidFill>
                  <a:srgbClr val="FF0000"/>
                </a:solidFill>
              </a:rPr>
              <a:t>後端的管理列表頁</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問題描述</a:t>
            </a:r>
            <a:r>
              <a:rPr lang="en-US" altLang="zh-TW" sz="1600" dirty="0" smtClean="0"/>
              <a:t>: </a:t>
            </a:r>
            <a:r>
              <a:rPr lang="zh-TW" altLang="en-US" sz="1600" dirty="0" smtClean="0">
                <a:solidFill>
                  <a:srgbClr val="FF0000"/>
                </a:solidFill>
              </a:rPr>
              <a:t>啟停用建議更改為列表頁也可編輯的模式。</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smtClean="0"/>
              <a:t>後端</a:t>
            </a:r>
            <a:endParaRPr lang="zh-TW" altLang="en-US" dirty="0"/>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4</a:t>
            </a:fld>
            <a:endParaRPr lang="en-US" altLang="zh-TW" sz="1000" dirty="0">
              <a:solidFill>
                <a:schemeClr val="bg1"/>
              </a:solidFill>
              <a:ea typeface="新細明體" panose="02020500000000000000" pitchFamily="18" charset="-12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640" y="2303983"/>
            <a:ext cx="8845757" cy="32534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矩形 9"/>
          <p:cNvSpPr/>
          <p:nvPr/>
        </p:nvSpPr>
        <p:spPr>
          <a:xfrm>
            <a:off x="7698904" y="3312095"/>
            <a:ext cx="1014462" cy="1656184"/>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extLst>
      <p:ext uri="{BB962C8B-B14F-4D97-AF65-F5344CB8AC3E}">
        <p14:creationId xmlns:p14="http://schemas.microsoft.com/office/powerpoint/2010/main" val="29058043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smtClean="0">
                <a:solidFill>
                  <a:srgbClr val="FF0000"/>
                </a:solidFill>
              </a:rPr>
              <a:t>後端的管理列表頁</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問題描述</a:t>
            </a:r>
            <a:r>
              <a:rPr lang="en-US" altLang="zh-TW" sz="1600" dirty="0" smtClean="0"/>
              <a:t>: </a:t>
            </a:r>
            <a:r>
              <a:rPr lang="zh-TW" altLang="en-US" sz="1600" dirty="0" smtClean="0">
                <a:solidFill>
                  <a:srgbClr val="FF0000"/>
                </a:solidFill>
              </a:rPr>
              <a:t>是否無分幾筆為一頁</a:t>
            </a:r>
            <a:r>
              <a:rPr lang="en-US" altLang="zh-TW" sz="1600" dirty="0">
                <a:solidFill>
                  <a:srgbClr val="FF0000"/>
                </a:solidFill>
              </a:rPr>
              <a:t>?</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smtClean="0"/>
              <a:t>後端</a:t>
            </a:r>
            <a:endParaRPr lang="zh-TW" altLang="en-US" dirty="0"/>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5</a:t>
            </a:fld>
            <a:endParaRPr lang="en-US" altLang="zh-TW" sz="1000" dirty="0">
              <a:solidFill>
                <a:schemeClr val="bg1"/>
              </a:solidFill>
              <a:ea typeface="新細明體" panose="02020500000000000000" pitchFamily="18" charset="-120"/>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947" y="2316776"/>
            <a:ext cx="5400600" cy="3317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51818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a:solidFill>
                  <a:srgbClr val="FF0000"/>
                </a:solidFill>
                <a:latin typeface="+mj-lt"/>
              </a:rPr>
              <a:t>系列</a:t>
            </a:r>
            <a:r>
              <a:rPr lang="zh-TW" altLang="en-US" sz="1600" dirty="0" smtClean="0">
                <a:solidFill>
                  <a:srgbClr val="FF0000"/>
                </a:solidFill>
                <a:latin typeface="+mj-lt"/>
              </a:rPr>
              <a:t>產品 </a:t>
            </a:r>
            <a:r>
              <a:rPr lang="en-US" altLang="zh-TW" sz="1600" dirty="0" smtClean="0">
                <a:solidFill>
                  <a:srgbClr val="FF0000"/>
                </a:solidFill>
                <a:latin typeface="+mj-lt"/>
              </a:rPr>
              <a:t>/</a:t>
            </a:r>
            <a:r>
              <a:rPr lang="zh-TW" altLang="en-US" sz="1600" dirty="0" smtClean="0">
                <a:solidFill>
                  <a:srgbClr val="FF0000"/>
                </a:solidFill>
                <a:latin typeface="+mj-lt"/>
              </a:rPr>
              <a:t> 產品系列</a:t>
            </a:r>
            <a:r>
              <a:rPr lang="en-US" altLang="zh-TW" sz="1600" dirty="0" smtClean="0">
                <a:solidFill>
                  <a:srgbClr val="FF0000"/>
                </a:solidFill>
                <a:latin typeface="+mj-lt"/>
              </a:rPr>
              <a:t>(</a:t>
            </a:r>
            <a:r>
              <a:rPr lang="zh-TW" altLang="en-US" sz="1600" dirty="0" smtClean="0">
                <a:solidFill>
                  <a:srgbClr val="FF0000"/>
                </a:solidFill>
                <a:latin typeface="+mj-lt"/>
              </a:rPr>
              <a:t>後台</a:t>
            </a:r>
            <a:r>
              <a:rPr lang="en-US" altLang="zh-TW" sz="1600" dirty="0" smtClean="0">
                <a:solidFill>
                  <a:srgbClr val="FF0000"/>
                </a:solidFill>
                <a:latin typeface="+mj-lt"/>
              </a:rPr>
              <a:t>)</a:t>
            </a:r>
            <a:endParaRPr lang="en-US" altLang="zh-TW" sz="1600" dirty="0">
              <a:solidFill>
                <a:srgbClr val="FF0000"/>
              </a:solidFill>
              <a:latin typeface="+mj-lt"/>
            </a:endParaRPr>
          </a:p>
          <a:p>
            <a:pPr>
              <a:lnSpc>
                <a:spcPct val="140000"/>
              </a:lnSpc>
              <a:buFont typeface="Wingdings" pitchFamily="2" charset="2"/>
              <a:buAutoNum type="arabicPeriod"/>
              <a:defRPr/>
            </a:pPr>
            <a:r>
              <a:rPr lang="zh-TW" altLang="en-US" sz="1600" dirty="0"/>
              <a:t>問題</a:t>
            </a:r>
            <a:r>
              <a:rPr lang="zh-TW" altLang="en-US" sz="1600" dirty="0" smtClean="0"/>
              <a:t>描述</a:t>
            </a:r>
            <a:r>
              <a:rPr lang="en-US" altLang="zh-TW" sz="1600" dirty="0" smtClean="0"/>
              <a:t>: </a:t>
            </a:r>
            <a:r>
              <a:rPr lang="zh-TW" altLang="en-US" sz="1600" dirty="0" smtClean="0">
                <a:solidFill>
                  <a:srgbClr val="FF0000"/>
                </a:solidFill>
              </a:rPr>
              <a:t>預設為總共</a:t>
            </a:r>
            <a:r>
              <a:rPr lang="en-US" altLang="zh-TW" sz="1600" dirty="0" smtClean="0">
                <a:solidFill>
                  <a:srgbClr val="FF0000"/>
                </a:solidFill>
              </a:rPr>
              <a:t>7</a:t>
            </a:r>
            <a:r>
              <a:rPr lang="zh-TW" altLang="en-US" sz="1600" dirty="0" smtClean="0">
                <a:solidFill>
                  <a:srgbClr val="FF0000"/>
                </a:solidFill>
              </a:rPr>
              <a:t>個，</a:t>
            </a:r>
            <a:r>
              <a:rPr lang="en-US" altLang="zh-TW" sz="1600" dirty="0" smtClean="0">
                <a:solidFill>
                  <a:srgbClr val="FF0000"/>
                </a:solidFill>
              </a:rPr>
              <a:t>2</a:t>
            </a:r>
            <a:r>
              <a:rPr lang="zh-TW" altLang="en-US" sz="1600" dirty="0" smtClean="0">
                <a:solidFill>
                  <a:srgbClr val="FF0000"/>
                </a:solidFill>
              </a:rPr>
              <a:t>個停用，目前只有</a:t>
            </a:r>
            <a:r>
              <a:rPr lang="en-US" altLang="zh-TW" sz="1600" dirty="0" smtClean="0">
                <a:solidFill>
                  <a:srgbClr val="FF0000"/>
                </a:solidFill>
              </a:rPr>
              <a:t>5</a:t>
            </a:r>
            <a:r>
              <a:rPr lang="zh-TW" altLang="en-US" sz="1600" dirty="0" smtClean="0">
                <a:solidFill>
                  <a:srgbClr val="FF0000"/>
                </a:solidFill>
              </a:rPr>
              <a:t>個啟用的。</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r>
              <a:rPr lang="zh-TW" altLang="en-US" sz="1600" dirty="0" smtClean="0"/>
              <a:t> </a:t>
            </a:r>
            <a:r>
              <a:rPr lang="en-US" altLang="zh-TW" sz="1200" dirty="0">
                <a:hlinkClick r:id="rId3"/>
              </a:rPr>
              <a:t>http://</a:t>
            </a:r>
            <a:r>
              <a:rPr lang="en-US" altLang="zh-TW" sz="1200" dirty="0" smtClean="0">
                <a:hlinkClick r:id="rId3"/>
              </a:rPr>
              <a:t>demo.akacia.com.tw/skechers/backend/zh-tw/product/listCategory</a:t>
            </a:r>
            <a:r>
              <a:rPr lang="zh-TW" altLang="en-US" sz="1200" dirty="0" smtClean="0"/>
              <a:t> </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a:t>系列產品</a:t>
            </a:r>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6</a:t>
            </a:fld>
            <a:endParaRPr lang="en-US" altLang="zh-TW" sz="1000" dirty="0">
              <a:solidFill>
                <a:schemeClr val="bg1"/>
              </a:solidFill>
              <a:ea typeface="新細明體" panose="02020500000000000000" pitchFamily="18" charset="-120"/>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640" y="2467572"/>
            <a:ext cx="7681195" cy="2825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46791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a:solidFill>
                  <a:srgbClr val="FF0000"/>
                </a:solidFill>
                <a:latin typeface="+mj-lt"/>
              </a:rPr>
              <a:t>系列</a:t>
            </a:r>
            <a:r>
              <a:rPr lang="zh-TW" altLang="en-US" sz="1600" dirty="0" smtClean="0">
                <a:solidFill>
                  <a:srgbClr val="FF0000"/>
                </a:solidFill>
                <a:latin typeface="+mj-lt"/>
              </a:rPr>
              <a:t>產品 </a:t>
            </a:r>
            <a:r>
              <a:rPr lang="en-US" altLang="zh-TW" sz="1600" dirty="0" smtClean="0">
                <a:solidFill>
                  <a:srgbClr val="FF0000"/>
                </a:solidFill>
                <a:latin typeface="+mj-lt"/>
              </a:rPr>
              <a:t>/</a:t>
            </a:r>
            <a:r>
              <a:rPr lang="zh-TW" altLang="en-US" sz="1600" dirty="0" smtClean="0">
                <a:solidFill>
                  <a:srgbClr val="FF0000"/>
                </a:solidFill>
                <a:latin typeface="+mj-lt"/>
              </a:rPr>
              <a:t> 產品分類</a:t>
            </a:r>
            <a:r>
              <a:rPr lang="en-US" altLang="zh-TW" sz="1600" dirty="0" smtClean="0">
                <a:solidFill>
                  <a:srgbClr val="FF0000"/>
                </a:solidFill>
                <a:latin typeface="+mj-lt"/>
              </a:rPr>
              <a:t>(</a:t>
            </a:r>
            <a:r>
              <a:rPr lang="zh-TW" altLang="en-US" sz="1600" dirty="0" smtClean="0">
                <a:solidFill>
                  <a:srgbClr val="FF0000"/>
                </a:solidFill>
                <a:latin typeface="+mj-lt"/>
              </a:rPr>
              <a:t>後台</a:t>
            </a:r>
            <a:r>
              <a:rPr lang="en-US" altLang="zh-TW" sz="1600" dirty="0" smtClean="0">
                <a:solidFill>
                  <a:srgbClr val="FF0000"/>
                </a:solidFill>
                <a:latin typeface="+mj-lt"/>
              </a:rPr>
              <a:t>)</a:t>
            </a:r>
            <a:endParaRPr lang="en-US" altLang="zh-TW" sz="1600" dirty="0">
              <a:solidFill>
                <a:srgbClr val="FF0000"/>
              </a:solidFill>
              <a:latin typeface="+mj-lt"/>
            </a:endParaRPr>
          </a:p>
          <a:p>
            <a:pPr>
              <a:lnSpc>
                <a:spcPct val="140000"/>
              </a:lnSpc>
              <a:buFont typeface="Wingdings" pitchFamily="2" charset="2"/>
              <a:buAutoNum type="arabicPeriod"/>
              <a:defRPr/>
            </a:pPr>
            <a:r>
              <a:rPr lang="zh-TW" altLang="en-US" sz="1600" dirty="0"/>
              <a:t>問題</a:t>
            </a:r>
            <a:r>
              <a:rPr lang="zh-TW" altLang="en-US" sz="1600" dirty="0" smtClean="0"/>
              <a:t>描述</a:t>
            </a:r>
            <a:r>
              <a:rPr lang="en-US" altLang="zh-TW" sz="1600" dirty="0" smtClean="0"/>
              <a:t>: </a:t>
            </a:r>
            <a:r>
              <a:rPr lang="zh-TW" altLang="en-US" sz="1600" dirty="0" smtClean="0">
                <a:solidFill>
                  <a:srgbClr val="FF0000"/>
                </a:solidFill>
              </a:rPr>
              <a:t>於列表頁修改完排序或刪除後請停留在該篩選的分類下</a:t>
            </a:r>
            <a:r>
              <a:rPr lang="en-US" altLang="zh-TW" sz="1600" dirty="0" smtClean="0">
                <a:solidFill>
                  <a:srgbClr val="FF0000"/>
                </a:solidFill>
              </a:rPr>
              <a:t>(</a:t>
            </a:r>
            <a:r>
              <a:rPr lang="zh-TW" altLang="en-US" sz="1600" dirty="0" smtClean="0">
                <a:solidFill>
                  <a:srgbClr val="FF0000"/>
                </a:solidFill>
              </a:rPr>
              <a:t>目前為編輯完分類會跳轉成</a:t>
            </a:r>
            <a:r>
              <a:rPr lang="en-US" altLang="zh-TW" sz="1600" dirty="0" smtClean="0">
                <a:solidFill>
                  <a:srgbClr val="FF0000"/>
                </a:solidFill>
              </a:rPr>
              <a:t>All)</a:t>
            </a:r>
            <a:r>
              <a:rPr lang="zh-TW" altLang="en-US" sz="1600" dirty="0" smtClean="0">
                <a:solidFill>
                  <a:srgbClr val="FF0000"/>
                </a:solidFill>
              </a:rPr>
              <a:t>。</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r>
              <a:rPr lang="zh-TW" altLang="en-US" sz="1600" dirty="0" smtClean="0"/>
              <a:t> </a:t>
            </a:r>
            <a:r>
              <a:rPr lang="en-US" altLang="zh-TW" sz="1200" dirty="0">
                <a:hlinkClick r:id="rId3"/>
              </a:rPr>
              <a:t>http://</a:t>
            </a:r>
            <a:r>
              <a:rPr lang="en-US" altLang="zh-TW" sz="1200" dirty="0" smtClean="0">
                <a:hlinkClick r:id="rId3"/>
              </a:rPr>
              <a:t>demo.akacia.com.tw/skechers/backend/zh-tw/product/listSeries</a:t>
            </a:r>
            <a:r>
              <a:rPr lang="zh-TW" altLang="en-US" sz="1200" dirty="0" smtClean="0"/>
              <a:t>  </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a:t>系列產品</a:t>
            </a:r>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7</a:t>
            </a:fld>
            <a:endParaRPr lang="en-US" altLang="zh-TW" sz="1000" dirty="0">
              <a:solidFill>
                <a:schemeClr val="bg1"/>
              </a:solidFill>
              <a:ea typeface="新細明體" panose="02020500000000000000" pitchFamily="18" charset="-120"/>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413" y="2305837"/>
            <a:ext cx="8790161" cy="32547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矩形 8"/>
          <p:cNvSpPr/>
          <p:nvPr/>
        </p:nvSpPr>
        <p:spPr>
          <a:xfrm>
            <a:off x="7777261" y="3456111"/>
            <a:ext cx="936104" cy="2104502"/>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11" name="矩形 10"/>
          <p:cNvSpPr/>
          <p:nvPr/>
        </p:nvSpPr>
        <p:spPr>
          <a:xfrm>
            <a:off x="1800598" y="3024063"/>
            <a:ext cx="1224136" cy="288032"/>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13" name="直線單箭頭接點 12"/>
          <p:cNvCxnSpPr/>
          <p:nvPr/>
        </p:nvCxnSpPr>
        <p:spPr bwMode="auto">
          <a:xfrm flipH="1" flipV="1">
            <a:off x="3024735" y="3168079"/>
            <a:ext cx="4752526" cy="288032"/>
          </a:xfrm>
          <a:prstGeom prst="straightConnector1">
            <a:avLst/>
          </a:prstGeom>
          <a:noFill/>
          <a:ln w="1905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22872729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a:solidFill>
                  <a:srgbClr val="FF0000"/>
                </a:solidFill>
                <a:latin typeface="+mj-lt"/>
              </a:rPr>
              <a:t>系列</a:t>
            </a:r>
            <a:r>
              <a:rPr lang="zh-TW" altLang="en-US" sz="1600" dirty="0" smtClean="0">
                <a:solidFill>
                  <a:srgbClr val="FF0000"/>
                </a:solidFill>
                <a:latin typeface="+mj-lt"/>
              </a:rPr>
              <a:t>產品 </a:t>
            </a:r>
            <a:r>
              <a:rPr lang="en-US" altLang="zh-TW" sz="1600" dirty="0" smtClean="0">
                <a:solidFill>
                  <a:srgbClr val="FF0000"/>
                </a:solidFill>
                <a:latin typeface="+mj-lt"/>
              </a:rPr>
              <a:t>/</a:t>
            </a:r>
            <a:r>
              <a:rPr lang="zh-TW" altLang="en-US" sz="1600" dirty="0" smtClean="0">
                <a:solidFill>
                  <a:srgbClr val="FF0000"/>
                </a:solidFill>
                <a:latin typeface="+mj-lt"/>
              </a:rPr>
              <a:t> </a:t>
            </a:r>
            <a:r>
              <a:rPr lang="en-US" altLang="zh-TW" sz="1600" dirty="0" smtClean="0">
                <a:solidFill>
                  <a:srgbClr val="FF0000"/>
                </a:solidFill>
                <a:latin typeface="+mj-lt"/>
              </a:rPr>
              <a:t>Excel</a:t>
            </a:r>
            <a:r>
              <a:rPr lang="zh-TW" altLang="en-US" sz="1600" dirty="0" smtClean="0">
                <a:solidFill>
                  <a:srgbClr val="FF0000"/>
                </a:solidFill>
                <a:latin typeface="+mj-lt"/>
              </a:rPr>
              <a:t>匯入匯出</a:t>
            </a:r>
            <a:r>
              <a:rPr lang="en-US" altLang="zh-TW" sz="1600" dirty="0" smtClean="0">
                <a:solidFill>
                  <a:srgbClr val="FF0000"/>
                </a:solidFill>
                <a:latin typeface="+mj-lt"/>
              </a:rPr>
              <a:t>(</a:t>
            </a:r>
            <a:r>
              <a:rPr lang="zh-TW" altLang="en-US" sz="1600" dirty="0" smtClean="0">
                <a:solidFill>
                  <a:srgbClr val="FF0000"/>
                </a:solidFill>
                <a:latin typeface="+mj-lt"/>
              </a:rPr>
              <a:t>後台</a:t>
            </a:r>
            <a:r>
              <a:rPr lang="en-US" altLang="zh-TW" sz="1600" dirty="0" smtClean="0">
                <a:solidFill>
                  <a:srgbClr val="FF0000"/>
                </a:solidFill>
                <a:latin typeface="+mj-lt"/>
              </a:rPr>
              <a:t>)</a:t>
            </a:r>
            <a:endParaRPr lang="en-US" altLang="zh-TW" sz="1600" dirty="0">
              <a:solidFill>
                <a:srgbClr val="FF0000"/>
              </a:solidFill>
              <a:latin typeface="+mj-lt"/>
            </a:endParaRPr>
          </a:p>
          <a:p>
            <a:pPr>
              <a:lnSpc>
                <a:spcPct val="140000"/>
              </a:lnSpc>
              <a:buFont typeface="Wingdings" pitchFamily="2" charset="2"/>
              <a:buAutoNum type="arabicPeriod"/>
              <a:defRPr/>
            </a:pPr>
            <a:r>
              <a:rPr lang="zh-TW" altLang="en-US" sz="1600" dirty="0"/>
              <a:t>問題</a:t>
            </a:r>
            <a:r>
              <a:rPr lang="zh-TW" altLang="en-US" sz="1600" dirty="0" smtClean="0"/>
              <a:t>描述</a:t>
            </a:r>
            <a:r>
              <a:rPr lang="en-US" altLang="zh-TW" sz="1600" dirty="0" smtClean="0"/>
              <a:t>: </a:t>
            </a:r>
            <a:r>
              <a:rPr lang="zh-TW" altLang="en-US" sz="1600" dirty="0" smtClean="0">
                <a:solidFill>
                  <a:srgbClr val="FF0000"/>
                </a:solidFill>
              </a:rPr>
              <a:t>若有指定檔案格式，請標示文字說明。</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r>
              <a:rPr lang="zh-TW" altLang="en-US" sz="1600" dirty="0" smtClean="0"/>
              <a:t> </a:t>
            </a:r>
            <a:r>
              <a:rPr lang="en-US" altLang="zh-TW" sz="1200" dirty="0">
                <a:hlinkClick r:id="rId3"/>
              </a:rPr>
              <a:t>http://</a:t>
            </a:r>
            <a:r>
              <a:rPr lang="en-US" altLang="zh-TW" sz="1200" dirty="0" smtClean="0">
                <a:hlinkClick r:id="rId3"/>
              </a:rPr>
              <a:t>demo.akacia.com.tw/skechers/backend/zh-tw/product/listSeries</a:t>
            </a:r>
            <a:r>
              <a:rPr lang="zh-TW" altLang="en-US" sz="1200" dirty="0" smtClean="0"/>
              <a:t>  </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a:t>系列產品</a:t>
            </a:r>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8</a:t>
            </a:fld>
            <a:endParaRPr lang="en-US" altLang="zh-TW" sz="1000" dirty="0">
              <a:solidFill>
                <a:schemeClr val="bg1"/>
              </a:solidFill>
              <a:ea typeface="新細明體" panose="02020500000000000000" pitchFamily="18" charset="-120"/>
            </a:endParaRPr>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413" y="2447999"/>
            <a:ext cx="6115050" cy="2638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矩形 13"/>
          <p:cNvSpPr/>
          <p:nvPr/>
        </p:nvSpPr>
        <p:spPr>
          <a:xfrm>
            <a:off x="1800597" y="3767211"/>
            <a:ext cx="2016224" cy="353242"/>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extLst>
      <p:ext uri="{BB962C8B-B14F-4D97-AF65-F5344CB8AC3E}">
        <p14:creationId xmlns:p14="http://schemas.microsoft.com/office/powerpoint/2010/main" val="4079026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文字方塊 2"/>
          <p:cNvSpPr txBox="1">
            <a:spLocks noChangeArrowheads="1"/>
          </p:cNvSpPr>
          <p:nvPr/>
        </p:nvSpPr>
        <p:spPr bwMode="auto">
          <a:xfrm>
            <a:off x="144413" y="719807"/>
            <a:ext cx="11233248" cy="1471172"/>
          </a:xfrm>
          <a:prstGeom prst="rect">
            <a:avLst/>
          </a:prstGeom>
          <a:solidFill>
            <a:schemeClr val="bg1">
              <a:lumMod val="95000"/>
            </a:schemeClr>
          </a:solidFill>
          <a:ln w="9525">
            <a:noFill/>
            <a:miter lim="800000"/>
            <a:headEnd/>
            <a:tailEnd/>
          </a:ln>
        </p:spPr>
        <p:txBody>
          <a:bodyPr wrap="square">
            <a:spAutoFit/>
          </a:bodyPr>
          <a:lstStyle/>
          <a:p>
            <a:pPr>
              <a:lnSpc>
                <a:spcPct val="140000"/>
              </a:lnSpc>
              <a:buFont typeface="Wingdings" pitchFamily="2" charset="2"/>
              <a:buAutoNum type="arabicPeriod"/>
              <a:defRPr/>
            </a:pPr>
            <a:r>
              <a:rPr lang="zh-TW" altLang="en-US" sz="1600" dirty="0"/>
              <a:t>使用單元</a:t>
            </a:r>
            <a:r>
              <a:rPr lang="en-US" altLang="zh-TW" sz="1600" dirty="0"/>
              <a:t>/</a:t>
            </a:r>
            <a:r>
              <a:rPr lang="zh-TW" altLang="en-US" sz="1600" dirty="0"/>
              <a:t>網址 </a:t>
            </a:r>
            <a:r>
              <a:rPr lang="en-US" altLang="zh-TW" sz="1600" dirty="0"/>
              <a:t>: </a:t>
            </a:r>
            <a:r>
              <a:rPr lang="zh-TW" altLang="en-US" sz="1600" dirty="0">
                <a:solidFill>
                  <a:srgbClr val="FF0000"/>
                </a:solidFill>
                <a:latin typeface="+mj-lt"/>
              </a:rPr>
              <a:t>系列</a:t>
            </a:r>
            <a:r>
              <a:rPr lang="zh-TW" altLang="en-US" sz="1600" dirty="0" smtClean="0">
                <a:solidFill>
                  <a:srgbClr val="FF0000"/>
                </a:solidFill>
                <a:latin typeface="+mj-lt"/>
              </a:rPr>
              <a:t>產品 </a:t>
            </a:r>
            <a:r>
              <a:rPr lang="en-US" altLang="zh-TW" sz="1600" dirty="0" smtClean="0">
                <a:solidFill>
                  <a:srgbClr val="FF0000"/>
                </a:solidFill>
                <a:latin typeface="+mj-lt"/>
              </a:rPr>
              <a:t>/</a:t>
            </a:r>
            <a:r>
              <a:rPr lang="zh-TW" altLang="en-US" sz="1600" dirty="0" smtClean="0">
                <a:solidFill>
                  <a:srgbClr val="FF0000"/>
                </a:solidFill>
                <a:latin typeface="+mj-lt"/>
              </a:rPr>
              <a:t> </a:t>
            </a:r>
            <a:r>
              <a:rPr lang="en-US" altLang="zh-TW" sz="1600" dirty="0" smtClean="0">
                <a:solidFill>
                  <a:srgbClr val="FF0000"/>
                </a:solidFill>
                <a:latin typeface="+mj-lt"/>
              </a:rPr>
              <a:t>Excel</a:t>
            </a:r>
            <a:r>
              <a:rPr lang="zh-TW" altLang="en-US" sz="1600" dirty="0" smtClean="0">
                <a:solidFill>
                  <a:srgbClr val="FF0000"/>
                </a:solidFill>
                <a:latin typeface="+mj-lt"/>
              </a:rPr>
              <a:t>匯入匯出</a:t>
            </a:r>
            <a:r>
              <a:rPr lang="en-US" altLang="zh-TW" sz="1600" dirty="0" smtClean="0">
                <a:solidFill>
                  <a:srgbClr val="FF0000"/>
                </a:solidFill>
                <a:latin typeface="+mj-lt"/>
              </a:rPr>
              <a:t>(</a:t>
            </a:r>
            <a:r>
              <a:rPr lang="zh-TW" altLang="en-US" sz="1600" dirty="0" smtClean="0">
                <a:solidFill>
                  <a:srgbClr val="FF0000"/>
                </a:solidFill>
                <a:latin typeface="+mj-lt"/>
              </a:rPr>
              <a:t>後台</a:t>
            </a:r>
            <a:r>
              <a:rPr lang="en-US" altLang="zh-TW" sz="1600" dirty="0" smtClean="0">
                <a:solidFill>
                  <a:srgbClr val="FF0000"/>
                </a:solidFill>
                <a:latin typeface="+mj-lt"/>
              </a:rPr>
              <a:t>)</a:t>
            </a:r>
            <a:endParaRPr lang="en-US" altLang="zh-TW" sz="1600" dirty="0">
              <a:solidFill>
                <a:srgbClr val="FF0000"/>
              </a:solidFill>
              <a:latin typeface="+mj-lt"/>
            </a:endParaRPr>
          </a:p>
          <a:p>
            <a:pPr>
              <a:lnSpc>
                <a:spcPct val="140000"/>
              </a:lnSpc>
              <a:buFont typeface="Wingdings" pitchFamily="2" charset="2"/>
              <a:buAutoNum type="arabicPeriod"/>
              <a:defRPr/>
            </a:pPr>
            <a:r>
              <a:rPr lang="zh-TW" altLang="en-US" sz="1600" dirty="0"/>
              <a:t>問題</a:t>
            </a:r>
            <a:r>
              <a:rPr lang="zh-TW" altLang="en-US" sz="1600" dirty="0" smtClean="0"/>
              <a:t>描述</a:t>
            </a:r>
            <a:r>
              <a:rPr lang="en-US" altLang="zh-TW" sz="1600" dirty="0" smtClean="0"/>
              <a:t>: </a:t>
            </a:r>
            <a:r>
              <a:rPr lang="zh-TW" altLang="en-US" sz="1600" dirty="0">
                <a:solidFill>
                  <a:srgbClr val="FF0000"/>
                </a:solidFill>
              </a:rPr>
              <a:t>匯</a:t>
            </a:r>
            <a:r>
              <a:rPr lang="zh-TW" altLang="en-US" sz="1600" dirty="0" smtClean="0">
                <a:solidFill>
                  <a:srgbClr val="FF0000"/>
                </a:solidFill>
              </a:rPr>
              <a:t>出的檔案名稱請去除日期。</a:t>
            </a:r>
            <a:endParaRPr lang="en-US" altLang="zh-TW" sz="1600" dirty="0" smtClean="0">
              <a:solidFill>
                <a:srgbClr val="FF0000"/>
              </a:solidFill>
            </a:endParaRPr>
          </a:p>
          <a:p>
            <a:pPr>
              <a:lnSpc>
                <a:spcPct val="140000"/>
              </a:lnSpc>
              <a:buFont typeface="Wingdings" pitchFamily="2" charset="2"/>
              <a:buAutoNum type="arabicPeriod"/>
              <a:defRPr/>
            </a:pPr>
            <a:r>
              <a:rPr lang="zh-TW" altLang="en-US" sz="1600" dirty="0" smtClean="0"/>
              <a:t>瀏覽器</a:t>
            </a:r>
            <a:r>
              <a:rPr lang="zh-TW" altLang="en-US" sz="1600" dirty="0"/>
              <a:t>版本</a:t>
            </a:r>
            <a:r>
              <a:rPr lang="en-US" altLang="zh-TW" sz="1600" dirty="0"/>
              <a:t>:</a:t>
            </a:r>
            <a:r>
              <a:rPr lang="zh-TW" altLang="en-US" sz="1600" dirty="0"/>
              <a:t> </a:t>
            </a:r>
            <a:r>
              <a:rPr lang="en-US" altLang="zh-TW" sz="1600" dirty="0">
                <a:solidFill>
                  <a:srgbClr val="FF0000"/>
                </a:solidFill>
              </a:rPr>
              <a:t>Google Chrome (</a:t>
            </a:r>
            <a:r>
              <a:rPr lang="zh-TW" altLang="en-US" sz="1600" dirty="0">
                <a:solidFill>
                  <a:srgbClr val="FF0000"/>
                </a:solidFill>
              </a:rPr>
              <a:t>版本 </a:t>
            </a:r>
            <a:r>
              <a:rPr lang="en-US" altLang="zh-TW" sz="1600" dirty="0">
                <a:solidFill>
                  <a:srgbClr val="FF0000"/>
                </a:solidFill>
              </a:rPr>
              <a:t>43.0.2357.65 m)</a:t>
            </a:r>
          </a:p>
          <a:p>
            <a:pPr>
              <a:lnSpc>
                <a:spcPct val="140000"/>
              </a:lnSpc>
              <a:buFont typeface="Wingdings" pitchFamily="2" charset="2"/>
              <a:buAutoNum type="arabicPeriod"/>
              <a:defRPr/>
            </a:pPr>
            <a:r>
              <a:rPr lang="zh-TW" altLang="en-US" sz="1600" dirty="0"/>
              <a:t>頁面</a:t>
            </a:r>
            <a:r>
              <a:rPr lang="zh-TW" altLang="en-US" sz="1600" dirty="0" smtClean="0"/>
              <a:t>網址</a:t>
            </a:r>
            <a:r>
              <a:rPr lang="en-US" altLang="zh-TW" sz="1600" dirty="0" smtClean="0"/>
              <a:t>:</a:t>
            </a:r>
            <a:r>
              <a:rPr lang="zh-TW" altLang="en-US" sz="1600" dirty="0" smtClean="0"/>
              <a:t> </a:t>
            </a:r>
            <a:r>
              <a:rPr lang="en-US" altLang="zh-TW" sz="1200" dirty="0">
                <a:hlinkClick r:id="rId3"/>
              </a:rPr>
              <a:t>http://</a:t>
            </a:r>
            <a:r>
              <a:rPr lang="en-US" altLang="zh-TW" sz="1200" dirty="0" smtClean="0">
                <a:hlinkClick r:id="rId3"/>
              </a:rPr>
              <a:t>demo.akacia.com.tw/skechers/backend/zh-tw/product/listSeries</a:t>
            </a:r>
            <a:r>
              <a:rPr lang="zh-TW" altLang="en-US" sz="1200" dirty="0" smtClean="0"/>
              <a:t>  </a:t>
            </a:r>
            <a:endParaRPr lang="en-US" altLang="zh-TW" sz="1000" dirty="0">
              <a:solidFill>
                <a:srgbClr val="FF0000"/>
              </a:solidFill>
            </a:endParaRPr>
          </a:p>
        </p:txBody>
      </p:sp>
      <p:sp>
        <p:nvSpPr>
          <p:cNvPr id="12" name="文字方塊 2"/>
          <p:cNvSpPr txBox="1">
            <a:spLocks noChangeArrowheads="1"/>
          </p:cNvSpPr>
          <p:nvPr/>
        </p:nvSpPr>
        <p:spPr bwMode="auto">
          <a:xfrm>
            <a:off x="96065" y="5976391"/>
            <a:ext cx="11281596" cy="437043"/>
          </a:xfrm>
          <a:prstGeom prst="rect">
            <a:avLst/>
          </a:prstGeom>
          <a:solidFill>
            <a:srgbClr val="00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a:solidFill>
                  <a:schemeClr val="tx1"/>
                </a:solidFill>
                <a:latin typeface="Arial" charset="0"/>
                <a:ea typeface="新細明體" charset="-120"/>
              </a:defRPr>
            </a:lvl1pPr>
            <a:lvl2pPr marL="742950" indent="-285750" eaLnBrk="0" hangingPunct="0">
              <a:spcBef>
                <a:spcPct val="20000"/>
              </a:spcBef>
              <a:buChar char="–"/>
              <a:defRPr kumimoji="1" sz="2800">
                <a:solidFill>
                  <a:schemeClr val="tx1"/>
                </a:solidFill>
                <a:latin typeface="Arial" charset="0"/>
                <a:ea typeface="新細明體" charset="-120"/>
              </a:defRPr>
            </a:lvl2pPr>
            <a:lvl3pPr marL="1143000" indent="-228600" eaLnBrk="0" hangingPunct="0">
              <a:spcBef>
                <a:spcPct val="20000"/>
              </a:spcBef>
              <a:buChar char="•"/>
              <a:defRPr kumimoji="1" sz="2400">
                <a:solidFill>
                  <a:schemeClr val="tx1"/>
                </a:solidFill>
                <a:latin typeface="Arial" charset="0"/>
                <a:ea typeface="新細明體" charset="-120"/>
              </a:defRPr>
            </a:lvl3pPr>
            <a:lvl4pPr marL="1600200" indent="-228600" eaLnBrk="0" hangingPunct="0">
              <a:spcBef>
                <a:spcPct val="20000"/>
              </a:spcBef>
              <a:buChar char="–"/>
              <a:defRPr kumimoji="1" sz="2000">
                <a:solidFill>
                  <a:schemeClr val="tx1"/>
                </a:solidFill>
                <a:latin typeface="Arial" charset="0"/>
                <a:ea typeface="新細明體" charset="-120"/>
              </a:defRPr>
            </a:lvl4pPr>
            <a:lvl5pPr marL="2057400" indent="-228600" eaLnBrk="0" hangingPunct="0">
              <a:spcBef>
                <a:spcPct val="20000"/>
              </a:spcBef>
              <a:buChar char="»"/>
              <a:defRPr kumimoji="1" sz="2000">
                <a:solidFill>
                  <a:schemeClr val="tx1"/>
                </a:solidFill>
                <a:latin typeface="Arial" charset="0"/>
                <a:ea typeface="新細明體"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新細明體"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新細明體"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新細明體"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新細明體" charset="-120"/>
              </a:defRPr>
            </a:lvl9pPr>
          </a:lstStyle>
          <a:p>
            <a:pPr eaLnBrk="1" hangingPunct="1">
              <a:lnSpc>
                <a:spcPct val="140000"/>
              </a:lnSpc>
              <a:spcBef>
                <a:spcPct val="0"/>
              </a:spcBef>
              <a:buNone/>
            </a:pPr>
            <a:r>
              <a:rPr lang="en-US" altLang="zh-TW" sz="1600" b="1" dirty="0" smtClean="0">
                <a:solidFill>
                  <a:schemeClr val="bg1"/>
                </a:solidFill>
                <a:latin typeface="Verdana" pitchFamily="34" charset="0"/>
                <a:ea typeface="華康中黑體" pitchFamily="49" charset="-120"/>
              </a:rPr>
              <a:t>IT</a:t>
            </a:r>
            <a:r>
              <a:rPr lang="zh-TW" altLang="en-US" sz="1600" b="1" dirty="0" smtClean="0">
                <a:solidFill>
                  <a:schemeClr val="bg1"/>
                </a:solidFill>
                <a:latin typeface="Verdana" pitchFamily="34" charset="0"/>
                <a:ea typeface="華康中黑體" pitchFamily="49" charset="-120"/>
              </a:rPr>
              <a:t>處理狀態回覆</a:t>
            </a:r>
            <a:r>
              <a:rPr lang="en-US" altLang="zh-TW" sz="1600" b="1" dirty="0" smtClean="0">
                <a:solidFill>
                  <a:schemeClr val="bg1"/>
                </a:solidFill>
                <a:latin typeface="Verdana" pitchFamily="34" charset="0"/>
                <a:ea typeface="華康中黑體" pitchFamily="49" charset="-120"/>
              </a:rPr>
              <a:t>:</a:t>
            </a:r>
            <a:r>
              <a:rPr lang="zh-TW" altLang="en-US" sz="1600" b="1" dirty="0" smtClean="0">
                <a:solidFill>
                  <a:schemeClr val="bg1"/>
                </a:solidFill>
                <a:latin typeface="Verdana" pitchFamily="34" charset="0"/>
                <a:ea typeface="華康中黑體" pitchFamily="49" charset="-120"/>
              </a:rPr>
              <a:t> </a:t>
            </a:r>
            <a:endParaRPr lang="en-US" altLang="zh-TW" sz="1600" b="1" dirty="0" smtClean="0">
              <a:solidFill>
                <a:schemeClr val="bg1"/>
              </a:solidFill>
              <a:latin typeface="Verdana" pitchFamily="34" charset="0"/>
              <a:ea typeface="華康中黑體" pitchFamily="49" charset="-120"/>
            </a:endParaRPr>
          </a:p>
        </p:txBody>
      </p:sp>
      <p:sp>
        <p:nvSpPr>
          <p:cNvPr id="3" name="標題 2"/>
          <p:cNvSpPr>
            <a:spLocks noGrp="1"/>
          </p:cNvSpPr>
          <p:nvPr>
            <p:ph type="title"/>
          </p:nvPr>
        </p:nvSpPr>
        <p:spPr/>
        <p:txBody>
          <a:bodyPr/>
          <a:lstStyle/>
          <a:p>
            <a:r>
              <a:rPr lang="zh-TW" altLang="en-US" dirty="0"/>
              <a:t>系列產品</a:t>
            </a:r>
          </a:p>
        </p:txBody>
      </p:sp>
      <p:sp>
        <p:nvSpPr>
          <p:cNvPr id="16" name="投影片編號版面配置區 5"/>
          <p:cNvSpPr>
            <a:spLocks noGrp="1"/>
          </p:cNvSpPr>
          <p:nvPr>
            <p:ph type="sldNum" sz="quarter" idx="12"/>
          </p:nvPr>
        </p:nvSpPr>
        <p:spPr/>
        <p:txBody>
          <a:bodyPr/>
          <a:lstStyle>
            <a:lvl1pPr eaLnBrk="0" hangingPunct="0">
              <a:defRPr kumimoji="1" sz="2000">
                <a:solidFill>
                  <a:schemeClr val="tx1"/>
                </a:solidFill>
                <a:latin typeface="Verdana" panose="020B0604030504040204" pitchFamily="34" charset="0"/>
                <a:ea typeface="華康中黑體" panose="020B0509000000000000" pitchFamily="49" charset="-120"/>
              </a:defRPr>
            </a:lvl1pPr>
            <a:lvl2pPr marL="742950" indent="-285750" eaLnBrk="0" hangingPunct="0">
              <a:defRPr kumimoji="1" sz="2000">
                <a:solidFill>
                  <a:schemeClr val="tx1"/>
                </a:solidFill>
                <a:latin typeface="Verdana" panose="020B0604030504040204" pitchFamily="34" charset="0"/>
                <a:ea typeface="華康中黑體" panose="020B0509000000000000" pitchFamily="49" charset="-120"/>
              </a:defRPr>
            </a:lvl2pPr>
            <a:lvl3pPr marL="1143000" indent="-228600" eaLnBrk="0" hangingPunct="0">
              <a:defRPr kumimoji="1" sz="2000">
                <a:solidFill>
                  <a:schemeClr val="tx1"/>
                </a:solidFill>
                <a:latin typeface="Verdana" panose="020B0604030504040204" pitchFamily="34" charset="0"/>
                <a:ea typeface="華康中黑體" panose="020B0509000000000000" pitchFamily="49" charset="-120"/>
              </a:defRPr>
            </a:lvl3pPr>
            <a:lvl4pPr marL="1600200" indent="-228600" eaLnBrk="0" hangingPunct="0">
              <a:defRPr kumimoji="1" sz="2000">
                <a:solidFill>
                  <a:schemeClr val="tx1"/>
                </a:solidFill>
                <a:latin typeface="Verdana" panose="020B0604030504040204" pitchFamily="34" charset="0"/>
                <a:ea typeface="華康中黑體" panose="020B0509000000000000" pitchFamily="49" charset="-120"/>
              </a:defRPr>
            </a:lvl4pPr>
            <a:lvl5pPr marL="2057400" indent="-228600" eaLnBrk="0" hangingPunct="0">
              <a:defRPr kumimoji="1" sz="2000">
                <a:solidFill>
                  <a:schemeClr val="tx1"/>
                </a:solidFill>
                <a:latin typeface="Verdana" panose="020B0604030504040204" pitchFamily="34" charset="0"/>
                <a:ea typeface="華康中黑體" panose="020B0509000000000000" pitchFamily="49" charset="-120"/>
              </a:defRPr>
            </a:lvl5pPr>
            <a:lvl6pPr marL="25146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6pPr>
            <a:lvl7pPr marL="29718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7pPr>
            <a:lvl8pPr marL="34290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8pPr>
            <a:lvl9pPr marL="3886200" indent="-228600" eaLnBrk="0" fontAlgn="base" hangingPunct="0">
              <a:lnSpc>
                <a:spcPct val="120000"/>
              </a:lnSpc>
              <a:spcBef>
                <a:spcPct val="0"/>
              </a:spcBef>
              <a:spcAft>
                <a:spcPct val="0"/>
              </a:spcAft>
              <a:buFont typeface="Wingdings" panose="05000000000000000000" pitchFamily="2" charset="2"/>
              <a:buChar char="n"/>
              <a:defRPr kumimoji="1" sz="2000">
                <a:solidFill>
                  <a:schemeClr val="tx1"/>
                </a:solidFill>
                <a:latin typeface="Verdana" panose="020B0604030504040204" pitchFamily="34" charset="0"/>
                <a:ea typeface="華康中黑體" panose="020B0509000000000000" pitchFamily="49" charset="-120"/>
              </a:defRPr>
            </a:lvl9pPr>
          </a:lstStyle>
          <a:p>
            <a:pPr eaLnBrk="1" hangingPunct="1"/>
            <a:fld id="{6F242858-45C2-4259-9333-4210AB91A1E3}" type="slidenum">
              <a:rPr lang="en-US" altLang="zh-TW" sz="1000">
                <a:solidFill>
                  <a:schemeClr val="bg1"/>
                </a:solidFill>
                <a:ea typeface="新細明體" panose="02020500000000000000" pitchFamily="18" charset="-120"/>
              </a:rPr>
              <a:pPr eaLnBrk="1" hangingPunct="1"/>
              <a:t>9</a:t>
            </a:fld>
            <a:endParaRPr lang="en-US" altLang="zh-TW" sz="1000" dirty="0">
              <a:solidFill>
                <a:schemeClr val="bg1"/>
              </a:solidFill>
              <a:ea typeface="新細明體" panose="02020500000000000000" pitchFamily="18" charset="-120"/>
            </a:endParaRPr>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413" y="2447999"/>
            <a:ext cx="6115050" cy="2638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矩形 13"/>
          <p:cNvSpPr/>
          <p:nvPr/>
        </p:nvSpPr>
        <p:spPr>
          <a:xfrm>
            <a:off x="1512565" y="4608239"/>
            <a:ext cx="2016224" cy="353242"/>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pic>
        <p:nvPicPr>
          <p:cNvPr id="819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10222" y="3270385"/>
            <a:ext cx="4295775" cy="1514475"/>
          </a:xfrm>
          <a:prstGeom prst="rect">
            <a:avLst/>
          </a:prstGeom>
          <a:noFill/>
          <a:ln w="19050">
            <a:solidFill>
              <a:srgbClr val="FF0000"/>
            </a:solidFill>
            <a:miter lim="800000"/>
            <a:headEnd/>
            <a:tailEnd/>
          </a:ln>
          <a:extLst>
            <a:ext uri="{909E8E84-426E-40DD-AFC4-6F175D3DCCD1}">
              <a14:hiddenFill xmlns:a14="http://schemas.microsoft.com/office/drawing/2010/main">
                <a:solidFill>
                  <a:schemeClr val="accent1"/>
                </a:solidFill>
              </a14:hiddenFill>
            </a:ext>
          </a:extLst>
        </p:spPr>
      </p:pic>
      <p:cxnSp>
        <p:nvCxnSpPr>
          <p:cNvPr id="9" name="直線單箭頭接點 8"/>
          <p:cNvCxnSpPr/>
          <p:nvPr/>
        </p:nvCxnSpPr>
        <p:spPr bwMode="auto">
          <a:xfrm flipV="1">
            <a:off x="3528789" y="3976469"/>
            <a:ext cx="4464496" cy="808392"/>
          </a:xfrm>
          <a:prstGeom prst="straightConnector1">
            <a:avLst/>
          </a:prstGeom>
          <a:noFill/>
          <a:ln w="1905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626776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2_預設簡報設計">
  <a:themeElements>
    <a:clrScheme name="2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預設簡報設計">
      <a:majorFont>
        <a:latin typeface="Verdana"/>
        <a:ea typeface="華康中黑體"/>
        <a:cs typeface="新細明體"/>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l" defTabSz="914400" rtl="0" eaLnBrk="1" fontAlgn="base" latinLnBrk="0" hangingPunct="1">
          <a:lnSpc>
            <a:spcPct val="120000"/>
          </a:lnSpc>
          <a:spcBef>
            <a:spcPct val="0"/>
          </a:spcBef>
          <a:spcAft>
            <a:spcPct val="0"/>
          </a:spcAft>
          <a:buClrTx/>
          <a:buSzTx/>
          <a:buFont typeface="Wingdings" pitchFamily="2" charset="2"/>
          <a:buChar char="n"/>
          <a:tabLst/>
          <a:defRPr kumimoji="1" lang="zh-TW" altLang="en-US" sz="2000" b="0" i="0" u="none" strike="noStrike" cap="none" normalizeH="0" baseline="0" smtClean="0">
            <a:ln>
              <a:noFill/>
            </a:ln>
            <a:solidFill>
              <a:schemeClr val="tx1"/>
            </a:solidFill>
            <a:effectLst/>
            <a:latin typeface="Verdana" pitchFamily="34" charset="0"/>
            <a:ea typeface="華康中黑體" pitchFamily="49" charset="-12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l" defTabSz="914400" rtl="0" eaLnBrk="1" fontAlgn="base" latinLnBrk="0" hangingPunct="1">
          <a:lnSpc>
            <a:spcPct val="120000"/>
          </a:lnSpc>
          <a:spcBef>
            <a:spcPct val="0"/>
          </a:spcBef>
          <a:spcAft>
            <a:spcPct val="0"/>
          </a:spcAft>
          <a:buClrTx/>
          <a:buSzTx/>
          <a:buFont typeface="Wingdings" pitchFamily="2" charset="2"/>
          <a:buChar char="n"/>
          <a:tabLst/>
          <a:defRPr kumimoji="1" lang="zh-TW" altLang="en-US" sz="2000" b="0" i="0" u="none" strike="noStrike" cap="none" normalizeH="0" baseline="0" smtClean="0">
            <a:ln>
              <a:noFill/>
            </a:ln>
            <a:solidFill>
              <a:schemeClr val="tx1"/>
            </a:solidFill>
            <a:effectLst/>
            <a:latin typeface="Verdana" pitchFamily="34" charset="0"/>
            <a:ea typeface="華康中黑體" pitchFamily="49" charset="-120"/>
          </a:defRPr>
        </a:defPPr>
      </a:lstStyle>
    </a:lnDef>
  </a:objectDefaults>
  <a:extraClrSchemeLst>
    <a:extraClrScheme>
      <a:clrScheme name="2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預設簡報設計">
  <a:themeElements>
    <a:clrScheme name="2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預設簡報設計">
      <a:majorFont>
        <a:latin typeface="Verdana"/>
        <a:ea typeface="華康中黑體"/>
        <a:cs typeface="新細明體"/>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l" defTabSz="914400" rtl="0" eaLnBrk="1" fontAlgn="base" latinLnBrk="0" hangingPunct="1">
          <a:lnSpc>
            <a:spcPct val="120000"/>
          </a:lnSpc>
          <a:spcBef>
            <a:spcPct val="0"/>
          </a:spcBef>
          <a:spcAft>
            <a:spcPct val="0"/>
          </a:spcAft>
          <a:buClrTx/>
          <a:buSzTx/>
          <a:buFont typeface="Wingdings" pitchFamily="2" charset="2"/>
          <a:buChar char="n"/>
          <a:tabLst/>
          <a:defRPr kumimoji="1" lang="zh-TW" altLang="en-US" sz="2000" b="0" i="0" u="none" strike="noStrike" cap="none" normalizeH="0" baseline="0" smtClean="0">
            <a:ln>
              <a:noFill/>
            </a:ln>
            <a:solidFill>
              <a:schemeClr val="tx1"/>
            </a:solidFill>
            <a:effectLst/>
            <a:latin typeface="Verdana" pitchFamily="34" charset="0"/>
            <a:ea typeface="華康中黑體" pitchFamily="49" charset="-12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l" defTabSz="914400" rtl="0" eaLnBrk="1" fontAlgn="base" latinLnBrk="0" hangingPunct="1">
          <a:lnSpc>
            <a:spcPct val="120000"/>
          </a:lnSpc>
          <a:spcBef>
            <a:spcPct val="0"/>
          </a:spcBef>
          <a:spcAft>
            <a:spcPct val="0"/>
          </a:spcAft>
          <a:buClrTx/>
          <a:buSzTx/>
          <a:buFont typeface="Wingdings" pitchFamily="2" charset="2"/>
          <a:buChar char="n"/>
          <a:tabLst/>
          <a:defRPr kumimoji="1" lang="zh-TW" altLang="en-US" sz="2000" b="0" i="0" u="none" strike="noStrike" cap="none" normalizeH="0" baseline="0" smtClean="0">
            <a:ln>
              <a:noFill/>
            </a:ln>
            <a:solidFill>
              <a:schemeClr val="tx1"/>
            </a:solidFill>
            <a:effectLst/>
            <a:latin typeface="Verdana" pitchFamily="34" charset="0"/>
            <a:ea typeface="華康中黑體" pitchFamily="49" charset="-120"/>
          </a:defRPr>
        </a:defPPr>
      </a:lstStyle>
    </a:lnDef>
  </a:objectDefaults>
  <a:extraClrSchemeLst>
    <a:extraClrScheme>
      <a:clrScheme name="2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6841</TotalTime>
  <Words>607</Words>
  <Application>Microsoft Office PowerPoint</Application>
  <PresentationFormat>自訂</PresentationFormat>
  <Paragraphs>93</Paragraphs>
  <Slides>12</Slides>
  <Notes>11</Notes>
  <HiddenSlides>0</HiddenSlides>
  <MMClips>0</MMClips>
  <ScaleCrop>false</ScaleCrop>
  <HeadingPairs>
    <vt:vector size="4" baseType="variant">
      <vt:variant>
        <vt:lpstr>佈景主題</vt:lpstr>
      </vt:variant>
      <vt:variant>
        <vt:i4>2</vt:i4>
      </vt:variant>
      <vt:variant>
        <vt:lpstr>投影片標題</vt:lpstr>
      </vt:variant>
      <vt:variant>
        <vt:i4>12</vt:i4>
      </vt:variant>
    </vt:vector>
  </HeadingPairs>
  <TitlesOfParts>
    <vt:vector size="14" baseType="lpstr">
      <vt:lpstr>2_預設簡報設計</vt:lpstr>
      <vt:lpstr>3_預設簡報設計</vt:lpstr>
      <vt:lpstr>Skechers Debug list</vt:lpstr>
      <vt:lpstr>後端媒體庫</vt:lpstr>
      <vt:lpstr>後端</vt:lpstr>
      <vt:lpstr>後端</vt:lpstr>
      <vt:lpstr>後端</vt:lpstr>
      <vt:lpstr>系列產品</vt:lpstr>
      <vt:lpstr>系列產品</vt:lpstr>
      <vt:lpstr>系列產品</vt:lpstr>
      <vt:lpstr>系列產品</vt:lpstr>
      <vt:lpstr>系列產品</vt:lpstr>
      <vt:lpstr>系列產品</vt:lpstr>
      <vt:lpstr>系列產品</vt:lpstr>
    </vt:vector>
  </TitlesOfParts>
  <Company>Akacia Design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MK Executive</dc:creator>
  <cp:lastModifiedBy>Bonnie</cp:lastModifiedBy>
  <cp:revision>678</cp:revision>
  <dcterms:created xsi:type="dcterms:W3CDTF">2011-03-10T06:46:10Z</dcterms:created>
  <dcterms:modified xsi:type="dcterms:W3CDTF">2015-08-27T06:09:45Z</dcterms:modified>
</cp:coreProperties>
</file>